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71" r:id="rId15"/>
    <p:sldId id="269" r:id="rId16"/>
    <p:sldId id="270"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D8881-B7FB-49A7-9D58-89BAC24281A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A27C958B-94E4-4AB1-B1EF-D3E7D203923F}">
      <dgm:prSet phldrT="[文本]"/>
      <dgm:spPr/>
      <dgm:t>
        <a:bodyPr/>
        <a:lstStyle/>
        <a:p>
          <a:pPr algn="ctr"/>
          <a:r>
            <a:rPr lang="zh-CN" altLang="en-US" dirty="0"/>
            <a:t>阅读</a:t>
          </a:r>
        </a:p>
      </dgm:t>
    </dgm:pt>
    <dgm:pt modelId="{F543953C-0A86-4E57-AC04-7093B7EDFA2B}" type="parTrans" cxnId="{C364FB97-AD6A-4291-9B27-AB89C6AB7A77}">
      <dgm:prSet/>
      <dgm:spPr/>
      <dgm:t>
        <a:bodyPr/>
        <a:lstStyle/>
        <a:p>
          <a:endParaRPr lang="zh-CN" altLang="en-US"/>
        </a:p>
      </dgm:t>
    </dgm:pt>
    <dgm:pt modelId="{8D9AECC2-11F9-490B-B290-52B96D877903}" type="sibTrans" cxnId="{C364FB97-AD6A-4291-9B27-AB89C6AB7A77}">
      <dgm:prSet/>
      <dgm:spPr/>
      <dgm:t>
        <a:bodyPr/>
        <a:lstStyle/>
        <a:p>
          <a:endParaRPr lang="zh-CN" altLang="en-US"/>
        </a:p>
      </dgm:t>
    </dgm:pt>
    <dgm:pt modelId="{AD57C07B-D09B-4897-A0C4-B8D1DE6689C2}">
      <dgm:prSet phldrT="[文本]"/>
      <dgm:spPr/>
      <dgm:t>
        <a:bodyPr/>
        <a:lstStyle/>
        <a:p>
          <a:r>
            <a:rPr lang="zh-CN" altLang="en-US" dirty="0"/>
            <a:t>搜索</a:t>
          </a:r>
        </a:p>
      </dgm:t>
    </dgm:pt>
    <dgm:pt modelId="{DBDBE8E4-5DD2-4B38-836F-E404347364D8}" type="parTrans" cxnId="{0784A904-D5F8-47D5-942F-DC933FAEA2B1}">
      <dgm:prSet/>
      <dgm:spPr/>
      <dgm:t>
        <a:bodyPr/>
        <a:lstStyle/>
        <a:p>
          <a:endParaRPr lang="zh-CN" altLang="en-US"/>
        </a:p>
      </dgm:t>
    </dgm:pt>
    <dgm:pt modelId="{BCAA7B0C-9216-4734-B27E-BFF87D314E55}" type="sibTrans" cxnId="{0784A904-D5F8-47D5-942F-DC933FAEA2B1}">
      <dgm:prSet/>
      <dgm:spPr/>
      <dgm:t>
        <a:bodyPr/>
        <a:lstStyle/>
        <a:p>
          <a:endParaRPr lang="zh-CN" altLang="en-US"/>
        </a:p>
      </dgm:t>
    </dgm:pt>
    <dgm:pt modelId="{1ACBCFE7-BAB6-460D-9FDE-8C5DE8EFA873}">
      <dgm:prSet phldrT="[文本]"/>
      <dgm:spPr/>
      <dgm:t>
        <a:bodyPr/>
        <a:lstStyle/>
        <a:p>
          <a:r>
            <a:rPr lang="en-US" altLang="zh-CN" dirty="0"/>
            <a:t>AI</a:t>
          </a:r>
          <a:r>
            <a:rPr lang="zh-CN" altLang="en-US" dirty="0"/>
            <a:t>提问</a:t>
          </a:r>
        </a:p>
      </dgm:t>
    </dgm:pt>
    <dgm:pt modelId="{0E315094-C0AB-49A5-B395-48401574EBD5}" type="parTrans" cxnId="{98AA8053-D832-4783-AA26-5B4242D6365E}">
      <dgm:prSet/>
      <dgm:spPr/>
      <dgm:t>
        <a:bodyPr/>
        <a:lstStyle/>
        <a:p>
          <a:endParaRPr lang="zh-CN" altLang="en-US"/>
        </a:p>
      </dgm:t>
    </dgm:pt>
    <dgm:pt modelId="{FEC4437B-492A-4550-BA2D-7A9037FBF69B}" type="sibTrans" cxnId="{98AA8053-D832-4783-AA26-5B4242D6365E}">
      <dgm:prSet/>
      <dgm:spPr/>
      <dgm:t>
        <a:bodyPr/>
        <a:lstStyle/>
        <a:p>
          <a:endParaRPr lang="zh-CN" altLang="en-US"/>
        </a:p>
      </dgm:t>
    </dgm:pt>
    <dgm:pt modelId="{A9A31FAF-F8DD-4F80-BFAC-486F2600F3F5}">
      <dgm:prSet phldrT="[文本]"/>
      <dgm:spPr/>
      <dgm:t>
        <a:bodyPr/>
        <a:lstStyle/>
        <a:p>
          <a:r>
            <a:rPr lang="en-US" altLang="zh-CN" dirty="0"/>
            <a:t>AI</a:t>
          </a:r>
          <a:r>
            <a:rPr lang="zh-CN" altLang="en-US" dirty="0"/>
            <a:t>编程</a:t>
          </a:r>
        </a:p>
      </dgm:t>
    </dgm:pt>
    <dgm:pt modelId="{49EBFDA9-CDEC-4EB2-AC7F-9B75620043FD}" type="parTrans" cxnId="{5BA3942D-ACB7-4C1D-B353-05D6E3D49B32}">
      <dgm:prSet/>
      <dgm:spPr/>
      <dgm:t>
        <a:bodyPr/>
        <a:lstStyle/>
        <a:p>
          <a:endParaRPr lang="zh-CN" altLang="en-US"/>
        </a:p>
      </dgm:t>
    </dgm:pt>
    <dgm:pt modelId="{583A542E-4666-4F7E-9A54-D393E93732C1}" type="sibTrans" cxnId="{5BA3942D-ACB7-4C1D-B353-05D6E3D49B32}">
      <dgm:prSet/>
      <dgm:spPr/>
      <dgm:t>
        <a:bodyPr/>
        <a:lstStyle/>
        <a:p>
          <a:endParaRPr lang="zh-CN" altLang="en-US"/>
        </a:p>
      </dgm:t>
    </dgm:pt>
    <dgm:pt modelId="{F3BE1347-D4DA-45B2-A91C-8C1024478D13}">
      <dgm:prSet phldrT="[文本]"/>
      <dgm:spPr/>
      <dgm:t>
        <a:bodyPr/>
        <a:lstStyle/>
        <a:p>
          <a:r>
            <a:rPr lang="en-US" altLang="zh-CN" dirty="0" err="1"/>
            <a:t>github</a:t>
          </a:r>
          <a:endParaRPr lang="zh-CN" altLang="en-US" dirty="0"/>
        </a:p>
      </dgm:t>
    </dgm:pt>
    <dgm:pt modelId="{71ED0B63-A66D-45CB-923F-EF22F2F8DC51}" type="parTrans" cxnId="{47A46849-66ED-44CD-A30F-BC4D4638E4E6}">
      <dgm:prSet/>
      <dgm:spPr/>
      <dgm:t>
        <a:bodyPr/>
        <a:lstStyle/>
        <a:p>
          <a:endParaRPr lang="zh-CN" altLang="en-US"/>
        </a:p>
      </dgm:t>
    </dgm:pt>
    <dgm:pt modelId="{3205A8F8-C658-412A-8CC9-673A8FBBF87C}" type="sibTrans" cxnId="{47A46849-66ED-44CD-A30F-BC4D4638E4E6}">
      <dgm:prSet/>
      <dgm:spPr/>
      <dgm:t>
        <a:bodyPr/>
        <a:lstStyle/>
        <a:p>
          <a:endParaRPr lang="zh-CN" altLang="en-US"/>
        </a:p>
      </dgm:t>
    </dgm:pt>
    <dgm:pt modelId="{8482B67D-C542-49F5-B53E-28DBBD86E692}" type="pres">
      <dgm:prSet presAssocID="{388D8881-B7FB-49A7-9D58-89BAC24281A8}" presName="cycle" presStyleCnt="0">
        <dgm:presLayoutVars>
          <dgm:dir/>
          <dgm:resizeHandles val="exact"/>
        </dgm:presLayoutVars>
      </dgm:prSet>
      <dgm:spPr/>
    </dgm:pt>
    <dgm:pt modelId="{228AF84F-BF1D-4297-ABF4-00FE73D00403}" type="pres">
      <dgm:prSet presAssocID="{A27C958B-94E4-4AB1-B1EF-D3E7D203923F}" presName="node" presStyleLbl="node1" presStyleIdx="0" presStyleCnt="5">
        <dgm:presLayoutVars>
          <dgm:bulletEnabled val="1"/>
        </dgm:presLayoutVars>
      </dgm:prSet>
      <dgm:spPr/>
    </dgm:pt>
    <dgm:pt modelId="{ECBB0058-6BC9-4633-A20F-C7676A701E83}" type="pres">
      <dgm:prSet presAssocID="{A27C958B-94E4-4AB1-B1EF-D3E7D203923F}" presName="spNode" presStyleCnt="0"/>
      <dgm:spPr/>
    </dgm:pt>
    <dgm:pt modelId="{064AB6D5-96F6-4AB2-8C78-C3B76A8061C0}" type="pres">
      <dgm:prSet presAssocID="{8D9AECC2-11F9-490B-B290-52B96D877903}" presName="sibTrans" presStyleLbl="sibTrans1D1" presStyleIdx="0" presStyleCnt="5"/>
      <dgm:spPr/>
    </dgm:pt>
    <dgm:pt modelId="{77812970-71CE-4FC3-9F29-372375238A34}" type="pres">
      <dgm:prSet presAssocID="{AD57C07B-D09B-4897-A0C4-B8D1DE6689C2}" presName="node" presStyleLbl="node1" presStyleIdx="1" presStyleCnt="5">
        <dgm:presLayoutVars>
          <dgm:bulletEnabled val="1"/>
        </dgm:presLayoutVars>
      </dgm:prSet>
      <dgm:spPr/>
    </dgm:pt>
    <dgm:pt modelId="{80A757C0-C981-4D49-B0B3-DBA0145E931A}" type="pres">
      <dgm:prSet presAssocID="{AD57C07B-D09B-4897-A0C4-B8D1DE6689C2}" presName="spNode" presStyleCnt="0"/>
      <dgm:spPr/>
    </dgm:pt>
    <dgm:pt modelId="{8BE7831B-E6F8-44B9-821E-E7C9A9E30896}" type="pres">
      <dgm:prSet presAssocID="{BCAA7B0C-9216-4734-B27E-BFF87D314E55}" presName="sibTrans" presStyleLbl="sibTrans1D1" presStyleIdx="1" presStyleCnt="5"/>
      <dgm:spPr/>
    </dgm:pt>
    <dgm:pt modelId="{4F6008FE-21EB-4E1B-BDC3-5A175ACF87CB}" type="pres">
      <dgm:prSet presAssocID="{1ACBCFE7-BAB6-460D-9FDE-8C5DE8EFA873}" presName="node" presStyleLbl="node1" presStyleIdx="2" presStyleCnt="5">
        <dgm:presLayoutVars>
          <dgm:bulletEnabled val="1"/>
        </dgm:presLayoutVars>
      </dgm:prSet>
      <dgm:spPr/>
    </dgm:pt>
    <dgm:pt modelId="{4C6EC23F-7DD7-43F9-A3FD-A6AC3AABA586}" type="pres">
      <dgm:prSet presAssocID="{1ACBCFE7-BAB6-460D-9FDE-8C5DE8EFA873}" presName="spNode" presStyleCnt="0"/>
      <dgm:spPr/>
    </dgm:pt>
    <dgm:pt modelId="{BAED9031-707B-4FA9-B34B-9B08D285CEDF}" type="pres">
      <dgm:prSet presAssocID="{FEC4437B-492A-4550-BA2D-7A9037FBF69B}" presName="sibTrans" presStyleLbl="sibTrans1D1" presStyleIdx="2" presStyleCnt="5"/>
      <dgm:spPr/>
    </dgm:pt>
    <dgm:pt modelId="{5F93C030-9BDE-455E-99DB-78E6381FBE7A}" type="pres">
      <dgm:prSet presAssocID="{A9A31FAF-F8DD-4F80-BFAC-486F2600F3F5}" presName="node" presStyleLbl="node1" presStyleIdx="3" presStyleCnt="5">
        <dgm:presLayoutVars>
          <dgm:bulletEnabled val="1"/>
        </dgm:presLayoutVars>
      </dgm:prSet>
      <dgm:spPr/>
    </dgm:pt>
    <dgm:pt modelId="{A3A54C28-35D1-4D92-8832-749369C57664}" type="pres">
      <dgm:prSet presAssocID="{A9A31FAF-F8DD-4F80-BFAC-486F2600F3F5}" presName="spNode" presStyleCnt="0"/>
      <dgm:spPr/>
    </dgm:pt>
    <dgm:pt modelId="{A639641F-67A0-407A-9F49-F3AD319F1C26}" type="pres">
      <dgm:prSet presAssocID="{583A542E-4666-4F7E-9A54-D393E93732C1}" presName="sibTrans" presStyleLbl="sibTrans1D1" presStyleIdx="3" presStyleCnt="5"/>
      <dgm:spPr/>
    </dgm:pt>
    <dgm:pt modelId="{0748A4FE-8AAC-480B-A8D6-1AD8193E5CE0}" type="pres">
      <dgm:prSet presAssocID="{F3BE1347-D4DA-45B2-A91C-8C1024478D13}" presName="node" presStyleLbl="node1" presStyleIdx="4" presStyleCnt="5">
        <dgm:presLayoutVars>
          <dgm:bulletEnabled val="1"/>
        </dgm:presLayoutVars>
      </dgm:prSet>
      <dgm:spPr/>
    </dgm:pt>
    <dgm:pt modelId="{8D6681E3-7E1A-41DB-81A7-95810B60E147}" type="pres">
      <dgm:prSet presAssocID="{F3BE1347-D4DA-45B2-A91C-8C1024478D13}" presName="spNode" presStyleCnt="0"/>
      <dgm:spPr/>
    </dgm:pt>
    <dgm:pt modelId="{7ECF9451-3B7B-4FEF-A8E8-A9FC86C29768}" type="pres">
      <dgm:prSet presAssocID="{3205A8F8-C658-412A-8CC9-673A8FBBF87C}" presName="sibTrans" presStyleLbl="sibTrans1D1" presStyleIdx="4" presStyleCnt="5"/>
      <dgm:spPr/>
    </dgm:pt>
  </dgm:ptLst>
  <dgm:cxnLst>
    <dgm:cxn modelId="{1B157102-2C8E-4FF1-9703-3006C0A31D2B}" type="presOf" srcId="{583A542E-4666-4F7E-9A54-D393E93732C1}" destId="{A639641F-67A0-407A-9F49-F3AD319F1C26}" srcOrd="0" destOrd="0" presId="urn:microsoft.com/office/officeart/2005/8/layout/cycle6"/>
    <dgm:cxn modelId="{0784A904-D5F8-47D5-942F-DC933FAEA2B1}" srcId="{388D8881-B7FB-49A7-9D58-89BAC24281A8}" destId="{AD57C07B-D09B-4897-A0C4-B8D1DE6689C2}" srcOrd="1" destOrd="0" parTransId="{DBDBE8E4-5DD2-4B38-836F-E404347364D8}" sibTransId="{BCAA7B0C-9216-4734-B27E-BFF87D314E55}"/>
    <dgm:cxn modelId="{A7574B29-0099-4DB8-A9FB-7D4F23174AEB}" type="presOf" srcId="{1ACBCFE7-BAB6-460D-9FDE-8C5DE8EFA873}" destId="{4F6008FE-21EB-4E1B-BDC3-5A175ACF87CB}" srcOrd="0" destOrd="0" presId="urn:microsoft.com/office/officeart/2005/8/layout/cycle6"/>
    <dgm:cxn modelId="{5BA3942D-ACB7-4C1D-B353-05D6E3D49B32}" srcId="{388D8881-B7FB-49A7-9D58-89BAC24281A8}" destId="{A9A31FAF-F8DD-4F80-BFAC-486F2600F3F5}" srcOrd="3" destOrd="0" parTransId="{49EBFDA9-CDEC-4EB2-AC7F-9B75620043FD}" sibTransId="{583A542E-4666-4F7E-9A54-D393E93732C1}"/>
    <dgm:cxn modelId="{47A46849-66ED-44CD-A30F-BC4D4638E4E6}" srcId="{388D8881-B7FB-49A7-9D58-89BAC24281A8}" destId="{F3BE1347-D4DA-45B2-A91C-8C1024478D13}" srcOrd="4" destOrd="0" parTransId="{71ED0B63-A66D-45CB-923F-EF22F2F8DC51}" sibTransId="{3205A8F8-C658-412A-8CC9-673A8FBBF87C}"/>
    <dgm:cxn modelId="{98AA8053-D832-4783-AA26-5B4242D6365E}" srcId="{388D8881-B7FB-49A7-9D58-89BAC24281A8}" destId="{1ACBCFE7-BAB6-460D-9FDE-8C5DE8EFA873}" srcOrd="2" destOrd="0" parTransId="{0E315094-C0AB-49A5-B395-48401574EBD5}" sibTransId="{FEC4437B-492A-4550-BA2D-7A9037FBF69B}"/>
    <dgm:cxn modelId="{8969DB58-7CFD-45D4-AC00-8D0160CA0450}" type="presOf" srcId="{8D9AECC2-11F9-490B-B290-52B96D877903}" destId="{064AB6D5-96F6-4AB2-8C78-C3B76A8061C0}" srcOrd="0" destOrd="0" presId="urn:microsoft.com/office/officeart/2005/8/layout/cycle6"/>
    <dgm:cxn modelId="{86CE9A92-C4B0-45E0-A126-27E363283DCE}" type="presOf" srcId="{AD57C07B-D09B-4897-A0C4-B8D1DE6689C2}" destId="{77812970-71CE-4FC3-9F29-372375238A34}" srcOrd="0" destOrd="0" presId="urn:microsoft.com/office/officeart/2005/8/layout/cycle6"/>
    <dgm:cxn modelId="{C364FB97-AD6A-4291-9B27-AB89C6AB7A77}" srcId="{388D8881-B7FB-49A7-9D58-89BAC24281A8}" destId="{A27C958B-94E4-4AB1-B1EF-D3E7D203923F}" srcOrd="0" destOrd="0" parTransId="{F543953C-0A86-4E57-AC04-7093B7EDFA2B}" sibTransId="{8D9AECC2-11F9-490B-B290-52B96D877903}"/>
    <dgm:cxn modelId="{44FB29AC-4A95-4ABD-B2DC-DB81BE1E3004}" type="presOf" srcId="{3205A8F8-C658-412A-8CC9-673A8FBBF87C}" destId="{7ECF9451-3B7B-4FEF-A8E8-A9FC86C29768}" srcOrd="0" destOrd="0" presId="urn:microsoft.com/office/officeart/2005/8/layout/cycle6"/>
    <dgm:cxn modelId="{06C4E8B0-E25F-4AF0-B981-94BEED4A5050}" type="presOf" srcId="{A27C958B-94E4-4AB1-B1EF-D3E7D203923F}" destId="{228AF84F-BF1D-4297-ABF4-00FE73D00403}" srcOrd="0" destOrd="0" presId="urn:microsoft.com/office/officeart/2005/8/layout/cycle6"/>
    <dgm:cxn modelId="{8E6DF6B2-9586-4B04-8D15-06B3D0E294E2}" type="presOf" srcId="{BCAA7B0C-9216-4734-B27E-BFF87D314E55}" destId="{8BE7831B-E6F8-44B9-821E-E7C9A9E30896}" srcOrd="0" destOrd="0" presId="urn:microsoft.com/office/officeart/2005/8/layout/cycle6"/>
    <dgm:cxn modelId="{FF4609CF-F12C-4157-9D23-B979D920B27C}" type="presOf" srcId="{388D8881-B7FB-49A7-9D58-89BAC24281A8}" destId="{8482B67D-C542-49F5-B53E-28DBBD86E692}" srcOrd="0" destOrd="0" presId="urn:microsoft.com/office/officeart/2005/8/layout/cycle6"/>
    <dgm:cxn modelId="{098C7CE9-FC75-4669-BDA6-8D3E59788015}" type="presOf" srcId="{F3BE1347-D4DA-45B2-A91C-8C1024478D13}" destId="{0748A4FE-8AAC-480B-A8D6-1AD8193E5CE0}" srcOrd="0" destOrd="0" presId="urn:microsoft.com/office/officeart/2005/8/layout/cycle6"/>
    <dgm:cxn modelId="{48F3D2F0-9689-4C4D-8FBC-76F7FD2219AA}" type="presOf" srcId="{A9A31FAF-F8DD-4F80-BFAC-486F2600F3F5}" destId="{5F93C030-9BDE-455E-99DB-78E6381FBE7A}" srcOrd="0" destOrd="0" presId="urn:microsoft.com/office/officeart/2005/8/layout/cycle6"/>
    <dgm:cxn modelId="{EDEFBEF7-2E5C-4E07-8A6F-086F71DBD2AA}" type="presOf" srcId="{FEC4437B-492A-4550-BA2D-7A9037FBF69B}" destId="{BAED9031-707B-4FA9-B34B-9B08D285CEDF}" srcOrd="0" destOrd="0" presId="urn:microsoft.com/office/officeart/2005/8/layout/cycle6"/>
    <dgm:cxn modelId="{F3C52100-2805-45E8-A786-E50C7EAA39CC}" type="presParOf" srcId="{8482B67D-C542-49F5-B53E-28DBBD86E692}" destId="{228AF84F-BF1D-4297-ABF4-00FE73D00403}" srcOrd="0" destOrd="0" presId="urn:microsoft.com/office/officeart/2005/8/layout/cycle6"/>
    <dgm:cxn modelId="{5F3E4F7B-9EF1-44C3-9F8C-B8522626084E}" type="presParOf" srcId="{8482B67D-C542-49F5-B53E-28DBBD86E692}" destId="{ECBB0058-6BC9-4633-A20F-C7676A701E83}" srcOrd="1" destOrd="0" presId="urn:microsoft.com/office/officeart/2005/8/layout/cycle6"/>
    <dgm:cxn modelId="{D89D5619-CAB5-489D-AD2A-5C3C80BB7A06}" type="presParOf" srcId="{8482B67D-C542-49F5-B53E-28DBBD86E692}" destId="{064AB6D5-96F6-4AB2-8C78-C3B76A8061C0}" srcOrd="2" destOrd="0" presId="urn:microsoft.com/office/officeart/2005/8/layout/cycle6"/>
    <dgm:cxn modelId="{895499F4-3084-4071-B13D-0CE8649D4AF7}" type="presParOf" srcId="{8482B67D-C542-49F5-B53E-28DBBD86E692}" destId="{77812970-71CE-4FC3-9F29-372375238A34}" srcOrd="3" destOrd="0" presId="urn:microsoft.com/office/officeart/2005/8/layout/cycle6"/>
    <dgm:cxn modelId="{A706CC08-C2F9-44C9-B5C3-8D2939B754EE}" type="presParOf" srcId="{8482B67D-C542-49F5-B53E-28DBBD86E692}" destId="{80A757C0-C981-4D49-B0B3-DBA0145E931A}" srcOrd="4" destOrd="0" presId="urn:microsoft.com/office/officeart/2005/8/layout/cycle6"/>
    <dgm:cxn modelId="{66FEF23B-5DAA-4366-A412-02E88D822184}" type="presParOf" srcId="{8482B67D-C542-49F5-B53E-28DBBD86E692}" destId="{8BE7831B-E6F8-44B9-821E-E7C9A9E30896}" srcOrd="5" destOrd="0" presId="urn:microsoft.com/office/officeart/2005/8/layout/cycle6"/>
    <dgm:cxn modelId="{E5155B2A-D35B-4047-87E0-A90AC0648B7D}" type="presParOf" srcId="{8482B67D-C542-49F5-B53E-28DBBD86E692}" destId="{4F6008FE-21EB-4E1B-BDC3-5A175ACF87CB}" srcOrd="6" destOrd="0" presId="urn:microsoft.com/office/officeart/2005/8/layout/cycle6"/>
    <dgm:cxn modelId="{94DADF79-C49A-440C-826B-708BCB037CAB}" type="presParOf" srcId="{8482B67D-C542-49F5-B53E-28DBBD86E692}" destId="{4C6EC23F-7DD7-43F9-A3FD-A6AC3AABA586}" srcOrd="7" destOrd="0" presId="urn:microsoft.com/office/officeart/2005/8/layout/cycle6"/>
    <dgm:cxn modelId="{F630190E-353E-4661-BEB5-5C901579B5E7}" type="presParOf" srcId="{8482B67D-C542-49F5-B53E-28DBBD86E692}" destId="{BAED9031-707B-4FA9-B34B-9B08D285CEDF}" srcOrd="8" destOrd="0" presId="urn:microsoft.com/office/officeart/2005/8/layout/cycle6"/>
    <dgm:cxn modelId="{42562F5D-9588-4F87-A5E7-077642BEA3D9}" type="presParOf" srcId="{8482B67D-C542-49F5-B53E-28DBBD86E692}" destId="{5F93C030-9BDE-455E-99DB-78E6381FBE7A}" srcOrd="9" destOrd="0" presId="urn:microsoft.com/office/officeart/2005/8/layout/cycle6"/>
    <dgm:cxn modelId="{FBBB5F7A-88C7-4E43-BDB6-C981EB1231F4}" type="presParOf" srcId="{8482B67D-C542-49F5-B53E-28DBBD86E692}" destId="{A3A54C28-35D1-4D92-8832-749369C57664}" srcOrd="10" destOrd="0" presId="urn:microsoft.com/office/officeart/2005/8/layout/cycle6"/>
    <dgm:cxn modelId="{E07FBB93-624B-4E35-9ECD-D6CD3D11B290}" type="presParOf" srcId="{8482B67D-C542-49F5-B53E-28DBBD86E692}" destId="{A639641F-67A0-407A-9F49-F3AD319F1C26}" srcOrd="11" destOrd="0" presId="urn:microsoft.com/office/officeart/2005/8/layout/cycle6"/>
    <dgm:cxn modelId="{26732532-9D37-4845-B6ED-5DD988DBFA17}" type="presParOf" srcId="{8482B67D-C542-49F5-B53E-28DBBD86E692}" destId="{0748A4FE-8AAC-480B-A8D6-1AD8193E5CE0}" srcOrd="12" destOrd="0" presId="urn:microsoft.com/office/officeart/2005/8/layout/cycle6"/>
    <dgm:cxn modelId="{31625932-26FE-4CC1-8B7B-F57D44C41BCA}" type="presParOf" srcId="{8482B67D-C542-49F5-B53E-28DBBD86E692}" destId="{8D6681E3-7E1A-41DB-81A7-95810B60E147}" srcOrd="13" destOrd="0" presId="urn:microsoft.com/office/officeart/2005/8/layout/cycle6"/>
    <dgm:cxn modelId="{AFC0CC8A-6C01-4DB7-982F-9A4744516513}" type="presParOf" srcId="{8482B67D-C542-49F5-B53E-28DBBD86E692}" destId="{7ECF9451-3B7B-4FEF-A8E8-A9FC86C29768}"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42C417-2543-4F23-A95A-BF7739EB4791}"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4F061528-9D9B-47E4-A74D-3ABBF220BBC3}">
      <dgm:prSet phldrT="[文本]"/>
      <dgm:spPr/>
      <dgm:t>
        <a:bodyPr/>
        <a:lstStyle/>
        <a:p>
          <a:r>
            <a:rPr lang="zh-CN" altLang="en-US" dirty="0"/>
            <a:t>？？？</a:t>
          </a:r>
        </a:p>
      </dgm:t>
    </dgm:pt>
    <dgm:pt modelId="{A7C793FA-476F-496D-BF67-F90B9635C953}" type="parTrans" cxnId="{15858559-0A9B-48D2-B1F7-E7F48D723EB1}">
      <dgm:prSet/>
      <dgm:spPr/>
      <dgm:t>
        <a:bodyPr/>
        <a:lstStyle/>
        <a:p>
          <a:endParaRPr lang="zh-CN" altLang="en-US"/>
        </a:p>
      </dgm:t>
    </dgm:pt>
    <dgm:pt modelId="{A1DBCB2D-80ED-4E3B-ABBC-42A763ED9BB0}" type="sibTrans" cxnId="{15858559-0A9B-48D2-B1F7-E7F48D723EB1}">
      <dgm:prSet/>
      <dgm:spPr/>
      <dgm:t>
        <a:bodyPr/>
        <a:lstStyle/>
        <a:p>
          <a:endParaRPr lang="zh-CN" altLang="en-US"/>
        </a:p>
      </dgm:t>
    </dgm:pt>
    <dgm:pt modelId="{24192EAD-B05B-4460-BCC5-4FCADC62A95C}">
      <dgm:prSet phldrT="[文本]"/>
      <dgm:spPr/>
      <dgm:t>
        <a:bodyPr/>
        <a:lstStyle/>
        <a:p>
          <a:r>
            <a:rPr lang="zh-CN" altLang="en-US" dirty="0"/>
            <a:t>编程工具</a:t>
          </a:r>
        </a:p>
      </dgm:t>
    </dgm:pt>
    <dgm:pt modelId="{F08D2D9B-3E71-42A9-9D95-228512399DB0}" type="parTrans" cxnId="{ED49E74A-6A9F-4903-AF19-2EE708A4DF3F}">
      <dgm:prSet/>
      <dgm:spPr/>
      <dgm:t>
        <a:bodyPr/>
        <a:lstStyle/>
        <a:p>
          <a:endParaRPr lang="zh-CN" altLang="en-US"/>
        </a:p>
      </dgm:t>
    </dgm:pt>
    <dgm:pt modelId="{0BF2DF42-E230-44A4-937E-DF7032BC9672}" type="sibTrans" cxnId="{ED49E74A-6A9F-4903-AF19-2EE708A4DF3F}">
      <dgm:prSet/>
      <dgm:spPr/>
      <dgm:t>
        <a:bodyPr/>
        <a:lstStyle/>
        <a:p>
          <a:endParaRPr lang="zh-CN" altLang="en-US"/>
        </a:p>
      </dgm:t>
    </dgm:pt>
    <dgm:pt modelId="{C7D45EFD-9D40-4B12-B4FD-BDAFBF3B006D}">
      <dgm:prSet phldrT="[文本]"/>
      <dgm:spPr/>
      <dgm:t>
        <a:bodyPr/>
        <a:lstStyle/>
        <a:p>
          <a:r>
            <a:rPr lang="zh-CN" altLang="en-US" dirty="0"/>
            <a:t>教学资源</a:t>
          </a:r>
        </a:p>
      </dgm:t>
    </dgm:pt>
    <dgm:pt modelId="{27747BEC-3195-4FF0-B67F-D50A658FFBF1}" type="parTrans" cxnId="{BFB2DD18-B704-45AC-8607-ED4FED852805}">
      <dgm:prSet/>
      <dgm:spPr/>
      <dgm:t>
        <a:bodyPr/>
        <a:lstStyle/>
        <a:p>
          <a:endParaRPr lang="zh-CN" altLang="en-US"/>
        </a:p>
      </dgm:t>
    </dgm:pt>
    <dgm:pt modelId="{1E98C8E8-D515-4B1B-AA06-A82EF45F256D}" type="sibTrans" cxnId="{BFB2DD18-B704-45AC-8607-ED4FED852805}">
      <dgm:prSet/>
      <dgm:spPr/>
      <dgm:t>
        <a:bodyPr/>
        <a:lstStyle/>
        <a:p>
          <a:endParaRPr lang="zh-CN" altLang="en-US"/>
        </a:p>
      </dgm:t>
    </dgm:pt>
    <dgm:pt modelId="{72B7733D-768E-4299-9F3D-9177ECEF81FD}">
      <dgm:prSet phldrT="[文本]"/>
      <dgm:spPr/>
      <dgm:t>
        <a:bodyPr/>
        <a:lstStyle/>
        <a:p>
          <a:r>
            <a:rPr lang="zh-CN" altLang="en-US" dirty="0"/>
            <a:t>代码示例</a:t>
          </a:r>
        </a:p>
      </dgm:t>
    </dgm:pt>
    <dgm:pt modelId="{E47A437C-E381-48FB-9ECF-627AB7B928B3}" type="parTrans" cxnId="{F4A3EFEA-EDEB-415B-8369-84835785D71F}">
      <dgm:prSet/>
      <dgm:spPr/>
      <dgm:t>
        <a:bodyPr/>
        <a:lstStyle/>
        <a:p>
          <a:endParaRPr lang="zh-CN" altLang="en-US"/>
        </a:p>
      </dgm:t>
    </dgm:pt>
    <dgm:pt modelId="{71D579A3-DF11-4EFA-B28B-C3D0672F4F34}" type="sibTrans" cxnId="{F4A3EFEA-EDEB-415B-8369-84835785D71F}">
      <dgm:prSet/>
      <dgm:spPr/>
      <dgm:t>
        <a:bodyPr/>
        <a:lstStyle/>
        <a:p>
          <a:endParaRPr lang="zh-CN" altLang="en-US"/>
        </a:p>
      </dgm:t>
    </dgm:pt>
    <dgm:pt modelId="{05BB63D1-BB8B-4CC1-8F27-BD3C8B9DF414}">
      <dgm:prSet phldrT="[文本]"/>
      <dgm:spPr/>
      <dgm:t>
        <a:bodyPr/>
        <a:lstStyle/>
        <a:p>
          <a:r>
            <a:rPr lang="zh-CN" altLang="en-US" dirty="0"/>
            <a:t>工作机会</a:t>
          </a:r>
        </a:p>
      </dgm:t>
    </dgm:pt>
    <dgm:pt modelId="{C4FA0E0C-F54F-48AC-9291-4F454EA7B6D3}" type="parTrans" cxnId="{31BF026B-7AAF-44E6-AE81-2E4A64AA79CC}">
      <dgm:prSet/>
      <dgm:spPr/>
      <dgm:t>
        <a:bodyPr/>
        <a:lstStyle/>
        <a:p>
          <a:endParaRPr lang="zh-CN" altLang="en-US"/>
        </a:p>
      </dgm:t>
    </dgm:pt>
    <dgm:pt modelId="{8B72D760-8223-4519-B4ED-39489D53BF7F}" type="sibTrans" cxnId="{31BF026B-7AAF-44E6-AE81-2E4A64AA79CC}">
      <dgm:prSet/>
      <dgm:spPr/>
      <dgm:t>
        <a:bodyPr/>
        <a:lstStyle/>
        <a:p>
          <a:endParaRPr lang="zh-CN" altLang="en-US"/>
        </a:p>
      </dgm:t>
    </dgm:pt>
    <dgm:pt modelId="{8C33E544-19F9-40F0-A00D-64FFD2DC01AA}" type="pres">
      <dgm:prSet presAssocID="{1942C417-2543-4F23-A95A-BF7739EB4791}" presName="Name0" presStyleCnt="0">
        <dgm:presLayoutVars>
          <dgm:chMax val="1"/>
          <dgm:dir/>
          <dgm:animLvl val="ctr"/>
          <dgm:resizeHandles val="exact"/>
        </dgm:presLayoutVars>
      </dgm:prSet>
      <dgm:spPr/>
    </dgm:pt>
    <dgm:pt modelId="{FE402187-06A3-44DB-8D28-068EAB50297C}" type="pres">
      <dgm:prSet presAssocID="{4F061528-9D9B-47E4-A74D-3ABBF220BBC3}" presName="centerShape" presStyleLbl="node0" presStyleIdx="0" presStyleCnt="1"/>
      <dgm:spPr/>
    </dgm:pt>
    <dgm:pt modelId="{F44EA9FD-E8A8-4B91-AEF6-E30F72EF9203}" type="pres">
      <dgm:prSet presAssocID="{24192EAD-B05B-4460-BCC5-4FCADC62A95C}" presName="node" presStyleLbl="node1" presStyleIdx="0" presStyleCnt="4">
        <dgm:presLayoutVars>
          <dgm:bulletEnabled val="1"/>
        </dgm:presLayoutVars>
      </dgm:prSet>
      <dgm:spPr/>
    </dgm:pt>
    <dgm:pt modelId="{5472CA13-C3DF-4D10-907B-6962E6635618}" type="pres">
      <dgm:prSet presAssocID="{24192EAD-B05B-4460-BCC5-4FCADC62A95C}" presName="dummy" presStyleCnt="0"/>
      <dgm:spPr/>
    </dgm:pt>
    <dgm:pt modelId="{ADC31A8B-ACAE-4924-8D6E-8688E59CD884}" type="pres">
      <dgm:prSet presAssocID="{0BF2DF42-E230-44A4-937E-DF7032BC9672}" presName="sibTrans" presStyleLbl="sibTrans2D1" presStyleIdx="0" presStyleCnt="4"/>
      <dgm:spPr/>
    </dgm:pt>
    <dgm:pt modelId="{0A075122-FF32-4CE5-B812-6B462AB8CE2F}" type="pres">
      <dgm:prSet presAssocID="{C7D45EFD-9D40-4B12-B4FD-BDAFBF3B006D}" presName="node" presStyleLbl="node1" presStyleIdx="1" presStyleCnt="4">
        <dgm:presLayoutVars>
          <dgm:bulletEnabled val="1"/>
        </dgm:presLayoutVars>
      </dgm:prSet>
      <dgm:spPr/>
    </dgm:pt>
    <dgm:pt modelId="{30A05028-B573-4929-9E90-47B15DCB7158}" type="pres">
      <dgm:prSet presAssocID="{C7D45EFD-9D40-4B12-B4FD-BDAFBF3B006D}" presName="dummy" presStyleCnt="0"/>
      <dgm:spPr/>
    </dgm:pt>
    <dgm:pt modelId="{8B9DE1DB-C7D0-4B72-AEF4-6F8F90E1AB1D}" type="pres">
      <dgm:prSet presAssocID="{1E98C8E8-D515-4B1B-AA06-A82EF45F256D}" presName="sibTrans" presStyleLbl="sibTrans2D1" presStyleIdx="1" presStyleCnt="4"/>
      <dgm:spPr/>
    </dgm:pt>
    <dgm:pt modelId="{0E16CD2A-1CA3-4FAB-BE60-E89058745CE0}" type="pres">
      <dgm:prSet presAssocID="{72B7733D-768E-4299-9F3D-9177ECEF81FD}" presName="node" presStyleLbl="node1" presStyleIdx="2" presStyleCnt="4">
        <dgm:presLayoutVars>
          <dgm:bulletEnabled val="1"/>
        </dgm:presLayoutVars>
      </dgm:prSet>
      <dgm:spPr/>
    </dgm:pt>
    <dgm:pt modelId="{FA4356B4-C0B5-4FEC-86FA-D2692AAB68BE}" type="pres">
      <dgm:prSet presAssocID="{72B7733D-768E-4299-9F3D-9177ECEF81FD}" presName="dummy" presStyleCnt="0"/>
      <dgm:spPr/>
    </dgm:pt>
    <dgm:pt modelId="{B1BB727D-C963-4F94-913B-4B55EF5CF0B8}" type="pres">
      <dgm:prSet presAssocID="{71D579A3-DF11-4EFA-B28B-C3D0672F4F34}" presName="sibTrans" presStyleLbl="sibTrans2D1" presStyleIdx="2" presStyleCnt="4"/>
      <dgm:spPr/>
    </dgm:pt>
    <dgm:pt modelId="{109B77A6-EAD7-413C-BE16-A65B81199351}" type="pres">
      <dgm:prSet presAssocID="{05BB63D1-BB8B-4CC1-8F27-BD3C8B9DF414}" presName="node" presStyleLbl="node1" presStyleIdx="3" presStyleCnt="4">
        <dgm:presLayoutVars>
          <dgm:bulletEnabled val="1"/>
        </dgm:presLayoutVars>
      </dgm:prSet>
      <dgm:spPr/>
    </dgm:pt>
    <dgm:pt modelId="{355619EC-CAB4-4E93-AFD9-DD8E77DB5FEC}" type="pres">
      <dgm:prSet presAssocID="{05BB63D1-BB8B-4CC1-8F27-BD3C8B9DF414}" presName="dummy" presStyleCnt="0"/>
      <dgm:spPr/>
    </dgm:pt>
    <dgm:pt modelId="{2B027816-2604-416D-9E05-B673DBE9961E}" type="pres">
      <dgm:prSet presAssocID="{8B72D760-8223-4519-B4ED-39489D53BF7F}" presName="sibTrans" presStyleLbl="sibTrans2D1" presStyleIdx="3" presStyleCnt="4"/>
      <dgm:spPr/>
    </dgm:pt>
  </dgm:ptLst>
  <dgm:cxnLst>
    <dgm:cxn modelId="{BFB2DD18-B704-45AC-8607-ED4FED852805}" srcId="{4F061528-9D9B-47E4-A74D-3ABBF220BBC3}" destId="{C7D45EFD-9D40-4B12-B4FD-BDAFBF3B006D}" srcOrd="1" destOrd="0" parTransId="{27747BEC-3195-4FF0-B67F-D50A658FFBF1}" sibTransId="{1E98C8E8-D515-4B1B-AA06-A82EF45F256D}"/>
    <dgm:cxn modelId="{94D0D921-19CE-4E06-BE4E-8D44B3E11215}" type="presOf" srcId="{8B72D760-8223-4519-B4ED-39489D53BF7F}" destId="{2B027816-2604-416D-9E05-B673DBE9961E}" srcOrd="0" destOrd="0" presId="urn:microsoft.com/office/officeart/2005/8/layout/radial6"/>
    <dgm:cxn modelId="{39FA4E3F-6C03-475C-9BCC-2E5DA12D47B4}" type="presOf" srcId="{05BB63D1-BB8B-4CC1-8F27-BD3C8B9DF414}" destId="{109B77A6-EAD7-413C-BE16-A65B81199351}" srcOrd="0" destOrd="0" presId="urn:microsoft.com/office/officeart/2005/8/layout/radial6"/>
    <dgm:cxn modelId="{ED49E74A-6A9F-4903-AF19-2EE708A4DF3F}" srcId="{4F061528-9D9B-47E4-A74D-3ABBF220BBC3}" destId="{24192EAD-B05B-4460-BCC5-4FCADC62A95C}" srcOrd="0" destOrd="0" parTransId="{F08D2D9B-3E71-42A9-9D95-228512399DB0}" sibTransId="{0BF2DF42-E230-44A4-937E-DF7032BC9672}"/>
    <dgm:cxn modelId="{31BF026B-7AAF-44E6-AE81-2E4A64AA79CC}" srcId="{4F061528-9D9B-47E4-A74D-3ABBF220BBC3}" destId="{05BB63D1-BB8B-4CC1-8F27-BD3C8B9DF414}" srcOrd="3" destOrd="0" parTransId="{C4FA0E0C-F54F-48AC-9291-4F454EA7B6D3}" sibTransId="{8B72D760-8223-4519-B4ED-39489D53BF7F}"/>
    <dgm:cxn modelId="{15858559-0A9B-48D2-B1F7-E7F48D723EB1}" srcId="{1942C417-2543-4F23-A95A-BF7739EB4791}" destId="{4F061528-9D9B-47E4-A74D-3ABBF220BBC3}" srcOrd="0" destOrd="0" parTransId="{A7C793FA-476F-496D-BF67-F90B9635C953}" sibTransId="{A1DBCB2D-80ED-4E3B-ABBC-42A763ED9BB0}"/>
    <dgm:cxn modelId="{3F7F1A85-1258-4B2A-94A0-CAD91538AF34}" type="presOf" srcId="{24192EAD-B05B-4460-BCC5-4FCADC62A95C}" destId="{F44EA9FD-E8A8-4B91-AEF6-E30F72EF9203}" srcOrd="0" destOrd="0" presId="urn:microsoft.com/office/officeart/2005/8/layout/radial6"/>
    <dgm:cxn modelId="{4E620D87-3955-4944-8D0B-41655588F0C0}" type="presOf" srcId="{71D579A3-DF11-4EFA-B28B-C3D0672F4F34}" destId="{B1BB727D-C963-4F94-913B-4B55EF5CF0B8}" srcOrd="0" destOrd="0" presId="urn:microsoft.com/office/officeart/2005/8/layout/radial6"/>
    <dgm:cxn modelId="{06FD0390-38F3-44F0-B6B3-BD183AE1B919}" type="presOf" srcId="{72B7733D-768E-4299-9F3D-9177ECEF81FD}" destId="{0E16CD2A-1CA3-4FAB-BE60-E89058745CE0}" srcOrd="0" destOrd="0" presId="urn:microsoft.com/office/officeart/2005/8/layout/radial6"/>
    <dgm:cxn modelId="{EA9ACCA3-3E4A-4533-8B8C-20F781FBE8D6}" type="presOf" srcId="{1942C417-2543-4F23-A95A-BF7739EB4791}" destId="{8C33E544-19F9-40F0-A00D-64FFD2DC01AA}" srcOrd="0" destOrd="0" presId="urn:microsoft.com/office/officeart/2005/8/layout/radial6"/>
    <dgm:cxn modelId="{960ED3B0-EC9A-46B6-B904-1E1BCF02FA80}" type="presOf" srcId="{4F061528-9D9B-47E4-A74D-3ABBF220BBC3}" destId="{FE402187-06A3-44DB-8D28-068EAB50297C}" srcOrd="0" destOrd="0" presId="urn:microsoft.com/office/officeart/2005/8/layout/radial6"/>
    <dgm:cxn modelId="{B2F001C2-2023-4BE7-AB9A-3A3C67075CAA}" type="presOf" srcId="{0BF2DF42-E230-44A4-937E-DF7032BC9672}" destId="{ADC31A8B-ACAE-4924-8D6E-8688E59CD884}" srcOrd="0" destOrd="0" presId="urn:microsoft.com/office/officeart/2005/8/layout/radial6"/>
    <dgm:cxn modelId="{4929D4D9-DA6F-47B7-AB49-28167C14F7B0}" type="presOf" srcId="{1E98C8E8-D515-4B1B-AA06-A82EF45F256D}" destId="{8B9DE1DB-C7D0-4B72-AEF4-6F8F90E1AB1D}" srcOrd="0" destOrd="0" presId="urn:microsoft.com/office/officeart/2005/8/layout/radial6"/>
    <dgm:cxn modelId="{A5994FE6-6BC0-4918-B53C-10E1BE614E68}" type="presOf" srcId="{C7D45EFD-9D40-4B12-B4FD-BDAFBF3B006D}" destId="{0A075122-FF32-4CE5-B812-6B462AB8CE2F}" srcOrd="0" destOrd="0" presId="urn:microsoft.com/office/officeart/2005/8/layout/radial6"/>
    <dgm:cxn modelId="{F4A3EFEA-EDEB-415B-8369-84835785D71F}" srcId="{4F061528-9D9B-47E4-A74D-3ABBF220BBC3}" destId="{72B7733D-768E-4299-9F3D-9177ECEF81FD}" srcOrd="2" destOrd="0" parTransId="{E47A437C-E381-48FB-9ECF-627AB7B928B3}" sibTransId="{71D579A3-DF11-4EFA-B28B-C3D0672F4F34}"/>
    <dgm:cxn modelId="{B4CA9AAA-11F7-49F8-87A4-B63352E15335}" type="presParOf" srcId="{8C33E544-19F9-40F0-A00D-64FFD2DC01AA}" destId="{FE402187-06A3-44DB-8D28-068EAB50297C}" srcOrd="0" destOrd="0" presId="urn:microsoft.com/office/officeart/2005/8/layout/radial6"/>
    <dgm:cxn modelId="{8241C17D-3BCC-45DF-94DF-4B5287ECD80F}" type="presParOf" srcId="{8C33E544-19F9-40F0-A00D-64FFD2DC01AA}" destId="{F44EA9FD-E8A8-4B91-AEF6-E30F72EF9203}" srcOrd="1" destOrd="0" presId="urn:microsoft.com/office/officeart/2005/8/layout/radial6"/>
    <dgm:cxn modelId="{B480DC5D-312B-4684-9BDD-E840A33D4575}" type="presParOf" srcId="{8C33E544-19F9-40F0-A00D-64FFD2DC01AA}" destId="{5472CA13-C3DF-4D10-907B-6962E6635618}" srcOrd="2" destOrd="0" presId="urn:microsoft.com/office/officeart/2005/8/layout/radial6"/>
    <dgm:cxn modelId="{03BFE3DB-D73C-420A-8821-7B540397C913}" type="presParOf" srcId="{8C33E544-19F9-40F0-A00D-64FFD2DC01AA}" destId="{ADC31A8B-ACAE-4924-8D6E-8688E59CD884}" srcOrd="3" destOrd="0" presId="urn:microsoft.com/office/officeart/2005/8/layout/radial6"/>
    <dgm:cxn modelId="{E23983CF-02EB-4A70-8298-C249A8B66A7D}" type="presParOf" srcId="{8C33E544-19F9-40F0-A00D-64FFD2DC01AA}" destId="{0A075122-FF32-4CE5-B812-6B462AB8CE2F}" srcOrd="4" destOrd="0" presId="urn:microsoft.com/office/officeart/2005/8/layout/radial6"/>
    <dgm:cxn modelId="{258FE91D-41B4-4F78-9581-10B9AD466BD6}" type="presParOf" srcId="{8C33E544-19F9-40F0-A00D-64FFD2DC01AA}" destId="{30A05028-B573-4929-9E90-47B15DCB7158}" srcOrd="5" destOrd="0" presId="urn:microsoft.com/office/officeart/2005/8/layout/radial6"/>
    <dgm:cxn modelId="{1A897F89-01D2-4526-9365-1D111AD24592}" type="presParOf" srcId="{8C33E544-19F9-40F0-A00D-64FFD2DC01AA}" destId="{8B9DE1DB-C7D0-4B72-AEF4-6F8F90E1AB1D}" srcOrd="6" destOrd="0" presId="urn:microsoft.com/office/officeart/2005/8/layout/radial6"/>
    <dgm:cxn modelId="{6C0437B0-4B5D-4371-971F-9A3BB6CE8004}" type="presParOf" srcId="{8C33E544-19F9-40F0-A00D-64FFD2DC01AA}" destId="{0E16CD2A-1CA3-4FAB-BE60-E89058745CE0}" srcOrd="7" destOrd="0" presId="urn:microsoft.com/office/officeart/2005/8/layout/radial6"/>
    <dgm:cxn modelId="{90ABCF1B-6CFE-4501-A979-8292EFAA03D1}" type="presParOf" srcId="{8C33E544-19F9-40F0-A00D-64FFD2DC01AA}" destId="{FA4356B4-C0B5-4FEC-86FA-D2692AAB68BE}" srcOrd="8" destOrd="0" presId="urn:microsoft.com/office/officeart/2005/8/layout/radial6"/>
    <dgm:cxn modelId="{855EFF8F-AFB7-421F-A2F2-F1E8A7C7F131}" type="presParOf" srcId="{8C33E544-19F9-40F0-A00D-64FFD2DC01AA}" destId="{B1BB727D-C963-4F94-913B-4B55EF5CF0B8}" srcOrd="9" destOrd="0" presId="urn:microsoft.com/office/officeart/2005/8/layout/radial6"/>
    <dgm:cxn modelId="{0F830DDC-E5EA-4159-8CD5-6EC352CFD06C}" type="presParOf" srcId="{8C33E544-19F9-40F0-A00D-64FFD2DC01AA}" destId="{109B77A6-EAD7-413C-BE16-A65B81199351}" srcOrd="10" destOrd="0" presId="urn:microsoft.com/office/officeart/2005/8/layout/radial6"/>
    <dgm:cxn modelId="{FECBE158-7B10-46BB-85A0-8F7D2A037D99}" type="presParOf" srcId="{8C33E544-19F9-40F0-A00D-64FFD2DC01AA}" destId="{355619EC-CAB4-4E93-AFD9-DD8E77DB5FEC}" srcOrd="11" destOrd="0" presId="urn:microsoft.com/office/officeart/2005/8/layout/radial6"/>
    <dgm:cxn modelId="{3896987E-0F53-48B9-AA8F-C8B2510B1776}" type="presParOf" srcId="{8C33E544-19F9-40F0-A00D-64FFD2DC01AA}" destId="{2B027816-2604-416D-9E05-B673DBE9961E}"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AF84F-BF1D-4297-ABF4-00FE73D00403}">
      <dsp:nvSpPr>
        <dsp:cNvPr id="0" name=""/>
        <dsp:cNvSpPr/>
      </dsp:nvSpPr>
      <dsp:spPr>
        <a:xfrm>
          <a:off x="2812894" y="2933"/>
          <a:ext cx="1333810" cy="86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阅读</a:t>
          </a:r>
        </a:p>
      </dsp:txBody>
      <dsp:txXfrm>
        <a:off x="2855216" y="45255"/>
        <a:ext cx="1249166" cy="782332"/>
      </dsp:txXfrm>
    </dsp:sp>
    <dsp:sp modelId="{064AB6D5-96F6-4AB2-8C78-C3B76A8061C0}">
      <dsp:nvSpPr>
        <dsp:cNvPr id="0" name=""/>
        <dsp:cNvSpPr/>
      </dsp:nvSpPr>
      <dsp:spPr>
        <a:xfrm>
          <a:off x="1748564" y="436421"/>
          <a:ext cx="3462470" cy="3462470"/>
        </a:xfrm>
        <a:custGeom>
          <a:avLst/>
          <a:gdLst/>
          <a:ahLst/>
          <a:cxnLst/>
          <a:rect l="0" t="0" r="0" b="0"/>
          <a:pathLst>
            <a:path>
              <a:moveTo>
                <a:pt x="2407291" y="137458"/>
              </a:moveTo>
              <a:arcTo wR="1731235" hR="1731235" stAng="17579157" swAng="196022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812970-71CE-4FC3-9F29-372375238A34}">
      <dsp:nvSpPr>
        <dsp:cNvPr id="0" name=""/>
        <dsp:cNvSpPr/>
      </dsp:nvSpPr>
      <dsp:spPr>
        <a:xfrm>
          <a:off x="4459397" y="1199187"/>
          <a:ext cx="1333810" cy="86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搜索</a:t>
          </a:r>
        </a:p>
      </dsp:txBody>
      <dsp:txXfrm>
        <a:off x="4501719" y="1241509"/>
        <a:ext cx="1249166" cy="782332"/>
      </dsp:txXfrm>
    </dsp:sp>
    <dsp:sp modelId="{8BE7831B-E6F8-44B9-821E-E7C9A9E30896}">
      <dsp:nvSpPr>
        <dsp:cNvPr id="0" name=""/>
        <dsp:cNvSpPr/>
      </dsp:nvSpPr>
      <dsp:spPr>
        <a:xfrm>
          <a:off x="1748564" y="436421"/>
          <a:ext cx="3462470" cy="3462470"/>
        </a:xfrm>
        <a:custGeom>
          <a:avLst/>
          <a:gdLst/>
          <a:ahLst/>
          <a:cxnLst/>
          <a:rect l="0" t="0" r="0" b="0"/>
          <a:pathLst>
            <a:path>
              <a:moveTo>
                <a:pt x="3460107" y="1640804"/>
              </a:moveTo>
              <a:arcTo wR="1731235" hR="1731235" stAng="21420347" swAng="219529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F6008FE-21EB-4E1B-BDC3-5A175ACF87CB}">
      <dsp:nvSpPr>
        <dsp:cNvPr id="0" name=""/>
        <dsp:cNvSpPr/>
      </dsp:nvSpPr>
      <dsp:spPr>
        <a:xfrm>
          <a:off x="3830489" y="3134767"/>
          <a:ext cx="1333810" cy="86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AI</a:t>
          </a:r>
          <a:r>
            <a:rPr lang="zh-CN" altLang="en-US" sz="2800" kern="1200" dirty="0"/>
            <a:t>提问</a:t>
          </a:r>
        </a:p>
      </dsp:txBody>
      <dsp:txXfrm>
        <a:off x="3872811" y="3177089"/>
        <a:ext cx="1249166" cy="782332"/>
      </dsp:txXfrm>
    </dsp:sp>
    <dsp:sp modelId="{BAED9031-707B-4FA9-B34B-9B08D285CEDF}">
      <dsp:nvSpPr>
        <dsp:cNvPr id="0" name=""/>
        <dsp:cNvSpPr/>
      </dsp:nvSpPr>
      <dsp:spPr>
        <a:xfrm>
          <a:off x="1748564" y="436421"/>
          <a:ext cx="3462470" cy="3462470"/>
        </a:xfrm>
        <a:custGeom>
          <a:avLst/>
          <a:gdLst/>
          <a:ahLst/>
          <a:cxnLst/>
          <a:rect l="0" t="0" r="0" b="0"/>
          <a:pathLst>
            <a:path>
              <a:moveTo>
                <a:pt x="2075053" y="3427986"/>
              </a:moveTo>
              <a:arcTo wR="1731235" hR="1731235" stAng="4712704" swAng="137459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93C030-9BDE-455E-99DB-78E6381FBE7A}">
      <dsp:nvSpPr>
        <dsp:cNvPr id="0" name=""/>
        <dsp:cNvSpPr/>
      </dsp:nvSpPr>
      <dsp:spPr>
        <a:xfrm>
          <a:off x="1795300" y="3134767"/>
          <a:ext cx="1333810" cy="86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AI</a:t>
          </a:r>
          <a:r>
            <a:rPr lang="zh-CN" altLang="en-US" sz="2800" kern="1200" dirty="0"/>
            <a:t>编程</a:t>
          </a:r>
        </a:p>
      </dsp:txBody>
      <dsp:txXfrm>
        <a:off x="1837622" y="3177089"/>
        <a:ext cx="1249166" cy="782332"/>
      </dsp:txXfrm>
    </dsp:sp>
    <dsp:sp modelId="{A639641F-67A0-407A-9F49-F3AD319F1C26}">
      <dsp:nvSpPr>
        <dsp:cNvPr id="0" name=""/>
        <dsp:cNvSpPr/>
      </dsp:nvSpPr>
      <dsp:spPr>
        <a:xfrm>
          <a:off x="1748564" y="436421"/>
          <a:ext cx="3462470" cy="3462470"/>
        </a:xfrm>
        <a:custGeom>
          <a:avLst/>
          <a:gdLst/>
          <a:ahLst/>
          <a:cxnLst/>
          <a:rect l="0" t="0" r="0" b="0"/>
          <a:pathLst>
            <a:path>
              <a:moveTo>
                <a:pt x="289153" y="2689137"/>
              </a:moveTo>
              <a:arcTo wR="1731235" hR="1731235" stAng="8784355" swAng="219529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48A4FE-8AAC-480B-A8D6-1AD8193E5CE0}">
      <dsp:nvSpPr>
        <dsp:cNvPr id="0" name=""/>
        <dsp:cNvSpPr/>
      </dsp:nvSpPr>
      <dsp:spPr>
        <a:xfrm>
          <a:off x="1166392" y="1199187"/>
          <a:ext cx="1333810" cy="86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t>github</a:t>
          </a:r>
          <a:endParaRPr lang="zh-CN" altLang="en-US" sz="2800" kern="1200" dirty="0"/>
        </a:p>
      </dsp:txBody>
      <dsp:txXfrm>
        <a:off x="1208714" y="1241509"/>
        <a:ext cx="1249166" cy="782332"/>
      </dsp:txXfrm>
    </dsp:sp>
    <dsp:sp modelId="{7ECF9451-3B7B-4FEF-A8E8-A9FC86C29768}">
      <dsp:nvSpPr>
        <dsp:cNvPr id="0" name=""/>
        <dsp:cNvSpPr/>
      </dsp:nvSpPr>
      <dsp:spPr>
        <a:xfrm>
          <a:off x="1748564" y="436421"/>
          <a:ext cx="3462470" cy="3462470"/>
        </a:xfrm>
        <a:custGeom>
          <a:avLst/>
          <a:gdLst/>
          <a:ahLst/>
          <a:cxnLst/>
          <a:rect l="0" t="0" r="0" b="0"/>
          <a:pathLst>
            <a:path>
              <a:moveTo>
                <a:pt x="301806" y="754551"/>
              </a:moveTo>
              <a:arcTo wR="1731235" hR="1731235" stAng="12860614" swAng="196022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27816-2604-416D-9E05-B673DBE9961E}">
      <dsp:nvSpPr>
        <dsp:cNvPr id="0" name=""/>
        <dsp:cNvSpPr/>
      </dsp:nvSpPr>
      <dsp:spPr>
        <a:xfrm>
          <a:off x="1839383" y="461962"/>
          <a:ext cx="3090332" cy="3090332"/>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BB727D-C963-4F94-913B-4B55EF5CF0B8}">
      <dsp:nvSpPr>
        <dsp:cNvPr id="0" name=""/>
        <dsp:cNvSpPr/>
      </dsp:nvSpPr>
      <dsp:spPr>
        <a:xfrm>
          <a:off x="1839383" y="461962"/>
          <a:ext cx="3090332" cy="3090332"/>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9DE1DB-C7D0-4B72-AEF4-6F8F90E1AB1D}">
      <dsp:nvSpPr>
        <dsp:cNvPr id="0" name=""/>
        <dsp:cNvSpPr/>
      </dsp:nvSpPr>
      <dsp:spPr>
        <a:xfrm>
          <a:off x="1839383" y="461962"/>
          <a:ext cx="3090332" cy="3090332"/>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C31A8B-ACAE-4924-8D6E-8688E59CD884}">
      <dsp:nvSpPr>
        <dsp:cNvPr id="0" name=""/>
        <dsp:cNvSpPr/>
      </dsp:nvSpPr>
      <dsp:spPr>
        <a:xfrm>
          <a:off x="1839383" y="461962"/>
          <a:ext cx="3090332" cy="3090332"/>
        </a:xfrm>
        <a:prstGeom prst="blockArc">
          <a:avLst>
            <a:gd name="adj1" fmla="val 16200000"/>
            <a:gd name="adj2" fmla="val 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402187-06A3-44DB-8D28-068EAB50297C}">
      <dsp:nvSpPr>
        <dsp:cNvPr id="0" name=""/>
        <dsp:cNvSpPr/>
      </dsp:nvSpPr>
      <dsp:spPr>
        <a:xfrm>
          <a:off x="2673926" y="1296505"/>
          <a:ext cx="1421246" cy="14212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a:t>
          </a:r>
        </a:p>
      </dsp:txBody>
      <dsp:txXfrm>
        <a:off x="2882063" y="1504642"/>
        <a:ext cx="1004972" cy="1004972"/>
      </dsp:txXfrm>
    </dsp:sp>
    <dsp:sp modelId="{F44EA9FD-E8A8-4B91-AEF6-E30F72EF9203}">
      <dsp:nvSpPr>
        <dsp:cNvPr id="0" name=""/>
        <dsp:cNvSpPr/>
      </dsp:nvSpPr>
      <dsp:spPr>
        <a:xfrm>
          <a:off x="2887113" y="341"/>
          <a:ext cx="994872" cy="994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编程工具</a:t>
          </a:r>
        </a:p>
      </dsp:txBody>
      <dsp:txXfrm>
        <a:off x="3032809" y="146037"/>
        <a:ext cx="703480" cy="703480"/>
      </dsp:txXfrm>
    </dsp:sp>
    <dsp:sp modelId="{0A075122-FF32-4CE5-B812-6B462AB8CE2F}">
      <dsp:nvSpPr>
        <dsp:cNvPr id="0" name=""/>
        <dsp:cNvSpPr/>
      </dsp:nvSpPr>
      <dsp:spPr>
        <a:xfrm>
          <a:off x="4396464" y="1509692"/>
          <a:ext cx="994872" cy="994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教学资源</a:t>
          </a:r>
        </a:p>
      </dsp:txBody>
      <dsp:txXfrm>
        <a:off x="4542160" y="1655388"/>
        <a:ext cx="703480" cy="703480"/>
      </dsp:txXfrm>
    </dsp:sp>
    <dsp:sp modelId="{0E16CD2A-1CA3-4FAB-BE60-E89058745CE0}">
      <dsp:nvSpPr>
        <dsp:cNvPr id="0" name=""/>
        <dsp:cNvSpPr/>
      </dsp:nvSpPr>
      <dsp:spPr>
        <a:xfrm>
          <a:off x="2887113" y="3019043"/>
          <a:ext cx="994872" cy="994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代码示例</a:t>
          </a:r>
        </a:p>
      </dsp:txBody>
      <dsp:txXfrm>
        <a:off x="3032809" y="3164739"/>
        <a:ext cx="703480" cy="703480"/>
      </dsp:txXfrm>
    </dsp:sp>
    <dsp:sp modelId="{109B77A6-EAD7-413C-BE16-A65B81199351}">
      <dsp:nvSpPr>
        <dsp:cNvPr id="0" name=""/>
        <dsp:cNvSpPr/>
      </dsp:nvSpPr>
      <dsp:spPr>
        <a:xfrm>
          <a:off x="1377762" y="1509692"/>
          <a:ext cx="994872" cy="994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工作机会</a:t>
          </a:r>
        </a:p>
      </dsp:txBody>
      <dsp:txXfrm>
        <a:off x="1523458" y="1655388"/>
        <a:ext cx="703480" cy="70348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AAFEE-6FC0-FFCC-570A-794DD21CCF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F317CF-1930-57B8-2D1A-473297B9AA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6DC4CD2-C8D3-01E6-6B86-ADE816D8D31B}"/>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78483CB5-06F7-8DF5-306D-1E1366821D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E42316-E774-4435-71B5-A009E5048B71}"/>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1463595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F4719-3F89-30AC-3BDE-D169FCFE18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D89E2A8-242C-151B-0730-29E111FFA86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CD0959-8042-D47B-D08B-3507E1415885}"/>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980FCD95-0DBF-1184-1E2D-790F4BDB65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4C150D-4C75-A949-59FA-83E74D93518D}"/>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312156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6629B4-9374-37D8-B372-B8BEEA3640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5BFB5C-EF95-2BBF-EC0B-F66EEE9B624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984892-5438-96EC-44EE-457D8D971FC5}"/>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563D6755-03E9-3DD6-2E1A-0A1B9C5438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0B1233-A6F0-6DC8-A86D-A72D813FC613}"/>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1854816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E1B3E-5C43-9BF3-7770-E6225A8833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77E267-E595-D380-5F21-6DA7A30545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1B49F3-2B8F-E45B-9FB7-B40C3EC18B79}"/>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726A0DD9-6C67-F28A-8B16-D5B738029B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15C9E2-B08A-4451-687C-C487181B781C}"/>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271575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202CF-7DD8-CA24-95B6-91D5E05884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50C5F8D-F678-6BEF-C7D9-F2ED9DB492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4C328D-6388-F3CD-90A6-E5249CAE3DD1}"/>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EFC1553E-2F29-7FDA-B763-6F2B71AD63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29DD3F-3866-F3BE-CB6A-79A7848C25C3}"/>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115079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9A9FB-04C0-32D8-F0A6-B949632A53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B8784A-808E-7302-FA1D-BEF9666736B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4297BB-52F1-4D42-313E-60334854E50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D910541-A5F7-F881-BE18-F66268F4F723}"/>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6" name="页脚占位符 5">
            <a:extLst>
              <a:ext uri="{FF2B5EF4-FFF2-40B4-BE49-F238E27FC236}">
                <a16:creationId xmlns:a16="http://schemas.microsoft.com/office/drawing/2014/main" id="{8B36E995-F0C1-801F-B272-37F69B1EBB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B247C4-1AF1-EB50-A64F-3C2C8862A56A}"/>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194402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31102-2475-E141-1739-80420234712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C8A63D-E780-2B4F-8F47-6C8284511D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64E4DE-7D00-48AA-7B1D-2277B99DC79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C6B9C3-DC14-D327-EFAD-592921635D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98F49FF-47B6-B429-59CE-31F6657471C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F86A0F-55BA-66D7-9248-50E2329FD71C}"/>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8" name="页脚占位符 7">
            <a:extLst>
              <a:ext uri="{FF2B5EF4-FFF2-40B4-BE49-F238E27FC236}">
                <a16:creationId xmlns:a16="http://schemas.microsoft.com/office/drawing/2014/main" id="{ECCA3F4D-BBBC-CF3D-C4D6-AFBAC98CE0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D29CFB-31EF-02D4-28AF-FF185E695D5F}"/>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1519447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2BC9D-00E4-7C51-B6D1-434E23AD21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CC1227-8B7D-6E12-D775-3C28BC1C5A36}"/>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4" name="页脚占位符 3">
            <a:extLst>
              <a:ext uri="{FF2B5EF4-FFF2-40B4-BE49-F238E27FC236}">
                <a16:creationId xmlns:a16="http://schemas.microsoft.com/office/drawing/2014/main" id="{F0B06684-458B-ACC6-876D-47F51BDAB0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AFA3CB0-E893-8148-F33B-39F7E7978B21}"/>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339677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1D4CA5-1F6D-4421-3022-CEC81A91265D}"/>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3" name="页脚占位符 2">
            <a:extLst>
              <a:ext uri="{FF2B5EF4-FFF2-40B4-BE49-F238E27FC236}">
                <a16:creationId xmlns:a16="http://schemas.microsoft.com/office/drawing/2014/main" id="{53D82D3C-669D-2B1E-2442-B0F45EFDEF4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9A5BC1-E5EA-88F5-48E2-C08F1A4E4F1C}"/>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67833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392A8-9315-5E0E-57A1-C4611DBA67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52ED9D-D93E-A97E-5629-6D62A755A3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12B84F-8E52-1F78-2856-AE3384ECD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CCAC5D0-669D-85BF-660D-279A9CFBD2B2}"/>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6" name="页脚占位符 5">
            <a:extLst>
              <a:ext uri="{FF2B5EF4-FFF2-40B4-BE49-F238E27FC236}">
                <a16:creationId xmlns:a16="http://schemas.microsoft.com/office/drawing/2014/main" id="{3DD79FD4-8BC9-6CBC-8CB9-F22035DFF3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29F64F-AA44-C56E-8688-0798C8C43918}"/>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441158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49DC9-F5A7-D403-D02F-B9A328C235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431A067-58C7-254A-2BB3-1595381B3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36435A-DD1D-A685-CD74-F7EF03947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625BB3-4621-8D79-9094-63DBF0F69788}"/>
              </a:ext>
            </a:extLst>
          </p:cNvPr>
          <p:cNvSpPr>
            <a:spLocks noGrp="1"/>
          </p:cNvSpPr>
          <p:nvPr>
            <p:ph type="dt" sz="half" idx="10"/>
          </p:nvPr>
        </p:nvSpPr>
        <p:spPr/>
        <p:txBody>
          <a:bodyPr/>
          <a:lstStyle/>
          <a:p>
            <a:fld id="{90500E7D-75C3-46F1-A886-97EBC57E55D2}" type="datetimeFigureOut">
              <a:rPr lang="zh-CN" altLang="en-US" smtClean="0"/>
              <a:t>2023/5/4</a:t>
            </a:fld>
            <a:endParaRPr lang="zh-CN" altLang="en-US"/>
          </a:p>
        </p:txBody>
      </p:sp>
      <p:sp>
        <p:nvSpPr>
          <p:cNvPr id="6" name="页脚占位符 5">
            <a:extLst>
              <a:ext uri="{FF2B5EF4-FFF2-40B4-BE49-F238E27FC236}">
                <a16:creationId xmlns:a16="http://schemas.microsoft.com/office/drawing/2014/main" id="{11F2A05F-85DF-43C4-D54F-E9FC0B302C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A7D94E-86FD-CD16-35EA-C9736A633AA8}"/>
              </a:ext>
            </a:extLst>
          </p:cNvPr>
          <p:cNvSpPr>
            <a:spLocks noGrp="1"/>
          </p:cNvSpPr>
          <p:nvPr>
            <p:ph type="sldNum" sz="quarter" idx="12"/>
          </p:nvPr>
        </p:nvSpPr>
        <p:spPr/>
        <p:txBody>
          <a:body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350897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D45158-52BA-DFD9-D104-59047ECF1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F539BE4-C610-04DC-114F-79F367F6A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278DE4-465B-263B-3403-383216274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00E7D-75C3-46F1-A886-97EBC57E55D2}" type="datetimeFigureOut">
              <a:rPr lang="zh-CN" altLang="en-US" smtClean="0"/>
              <a:t>2023/5/4</a:t>
            </a:fld>
            <a:endParaRPr lang="zh-CN" altLang="en-US"/>
          </a:p>
        </p:txBody>
      </p:sp>
      <p:sp>
        <p:nvSpPr>
          <p:cNvPr id="5" name="页脚占位符 4">
            <a:extLst>
              <a:ext uri="{FF2B5EF4-FFF2-40B4-BE49-F238E27FC236}">
                <a16:creationId xmlns:a16="http://schemas.microsoft.com/office/drawing/2014/main" id="{E04A9A4C-6BF9-C630-0817-203E8449A2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AD10FC-DA4D-A59A-D039-540DE848B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B03BF-CFBC-4646-87FB-5DFC53BB233D}" type="slidenum">
              <a:rPr lang="zh-CN" altLang="en-US" smtClean="0"/>
              <a:t>‹#›</a:t>
            </a:fld>
            <a:endParaRPr lang="zh-CN" altLang="en-US"/>
          </a:p>
        </p:txBody>
      </p:sp>
    </p:spTree>
    <p:extLst>
      <p:ext uri="{BB962C8B-B14F-4D97-AF65-F5344CB8AC3E}">
        <p14:creationId xmlns:p14="http://schemas.microsoft.com/office/powerpoint/2010/main" val="2011255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link.zhihu.com/?target=http%3A//models.aminer.cn/codegeex/pl" TargetMode="External"/><Relationship Id="rId2" Type="http://schemas.openxmlformats.org/officeDocument/2006/relationships/hyperlink" Target="https://link.zhihu.com/?target=https%3A//github.com/features/copilo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AD533-1CF4-5078-3FAA-64955B71E6E3}"/>
              </a:ext>
            </a:extLst>
          </p:cNvPr>
          <p:cNvSpPr>
            <a:spLocks noGrp="1"/>
          </p:cNvSpPr>
          <p:nvPr>
            <p:ph type="ctrTitle"/>
          </p:nvPr>
        </p:nvSpPr>
        <p:spPr/>
        <p:txBody>
          <a:bodyPr/>
          <a:lstStyle/>
          <a:p>
            <a:r>
              <a:rPr lang="zh-CN" altLang="en-US" dirty="0"/>
              <a:t>程序员学习范式</a:t>
            </a:r>
          </a:p>
        </p:txBody>
      </p:sp>
      <p:sp>
        <p:nvSpPr>
          <p:cNvPr id="3" name="副标题 2">
            <a:extLst>
              <a:ext uri="{FF2B5EF4-FFF2-40B4-BE49-F238E27FC236}">
                <a16:creationId xmlns:a16="http://schemas.microsoft.com/office/drawing/2014/main" id="{87614FC1-5E19-25C7-5B7C-13F88C949B6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62066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好代码哪里找</a:t>
            </a:r>
          </a:p>
        </p:txBody>
      </p:sp>
      <p:pic>
        <p:nvPicPr>
          <p:cNvPr id="4" name="图片 3">
            <a:extLst>
              <a:ext uri="{FF2B5EF4-FFF2-40B4-BE49-F238E27FC236}">
                <a16:creationId xmlns:a16="http://schemas.microsoft.com/office/drawing/2014/main" id="{4FCEAAB8-2976-EE5B-6793-427850B80353}"/>
              </a:ext>
            </a:extLst>
          </p:cNvPr>
          <p:cNvPicPr>
            <a:picLocks noChangeAspect="1"/>
          </p:cNvPicPr>
          <p:nvPr/>
        </p:nvPicPr>
        <p:blipFill>
          <a:blip r:embed="rId2"/>
          <a:stretch>
            <a:fillRect/>
          </a:stretch>
        </p:blipFill>
        <p:spPr>
          <a:xfrm>
            <a:off x="1074140" y="1967710"/>
            <a:ext cx="5494835" cy="3051966"/>
          </a:xfrm>
          <a:prstGeom prst="rect">
            <a:avLst/>
          </a:prstGeom>
        </p:spPr>
      </p:pic>
      <p:pic>
        <p:nvPicPr>
          <p:cNvPr id="6" name="图片 5">
            <a:extLst>
              <a:ext uri="{FF2B5EF4-FFF2-40B4-BE49-F238E27FC236}">
                <a16:creationId xmlns:a16="http://schemas.microsoft.com/office/drawing/2014/main" id="{00D4C910-23CE-EC06-7072-7B055C784AF0}"/>
              </a:ext>
            </a:extLst>
          </p:cNvPr>
          <p:cNvPicPr>
            <a:picLocks noChangeAspect="1"/>
          </p:cNvPicPr>
          <p:nvPr/>
        </p:nvPicPr>
        <p:blipFill>
          <a:blip r:embed="rId3"/>
          <a:stretch>
            <a:fillRect/>
          </a:stretch>
        </p:blipFill>
        <p:spPr>
          <a:xfrm>
            <a:off x="6783447" y="1967710"/>
            <a:ext cx="4808478" cy="3701668"/>
          </a:xfrm>
          <a:prstGeom prst="rect">
            <a:avLst/>
          </a:prstGeom>
        </p:spPr>
      </p:pic>
    </p:spTree>
    <p:extLst>
      <p:ext uri="{BB962C8B-B14F-4D97-AF65-F5344CB8AC3E}">
        <p14:creationId xmlns:p14="http://schemas.microsoft.com/office/powerpoint/2010/main" val="3934132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教学资源哪里找</a:t>
            </a:r>
          </a:p>
        </p:txBody>
      </p:sp>
      <p:pic>
        <p:nvPicPr>
          <p:cNvPr id="3" name="图片 2">
            <a:extLst>
              <a:ext uri="{FF2B5EF4-FFF2-40B4-BE49-F238E27FC236}">
                <a16:creationId xmlns:a16="http://schemas.microsoft.com/office/drawing/2014/main" id="{7EB346A3-2717-DA76-B2C5-13FB36E11497}"/>
              </a:ext>
            </a:extLst>
          </p:cNvPr>
          <p:cNvPicPr>
            <a:picLocks noChangeAspect="1"/>
          </p:cNvPicPr>
          <p:nvPr/>
        </p:nvPicPr>
        <p:blipFill>
          <a:blip r:embed="rId2"/>
          <a:stretch>
            <a:fillRect/>
          </a:stretch>
        </p:blipFill>
        <p:spPr>
          <a:xfrm>
            <a:off x="1131291" y="1697820"/>
            <a:ext cx="3116860" cy="1731180"/>
          </a:xfrm>
          <a:prstGeom prst="rect">
            <a:avLst/>
          </a:prstGeom>
        </p:spPr>
      </p:pic>
      <p:pic>
        <p:nvPicPr>
          <p:cNvPr id="7" name="图片 6">
            <a:extLst>
              <a:ext uri="{FF2B5EF4-FFF2-40B4-BE49-F238E27FC236}">
                <a16:creationId xmlns:a16="http://schemas.microsoft.com/office/drawing/2014/main" id="{64D4880A-930C-C851-BCD9-6C5688A6EF76}"/>
              </a:ext>
            </a:extLst>
          </p:cNvPr>
          <p:cNvPicPr>
            <a:picLocks noChangeAspect="1"/>
          </p:cNvPicPr>
          <p:nvPr/>
        </p:nvPicPr>
        <p:blipFill>
          <a:blip r:embed="rId3"/>
          <a:stretch>
            <a:fillRect/>
          </a:stretch>
        </p:blipFill>
        <p:spPr>
          <a:xfrm>
            <a:off x="4811881" y="1619048"/>
            <a:ext cx="3444538" cy="4648603"/>
          </a:xfrm>
          <a:prstGeom prst="rect">
            <a:avLst/>
          </a:prstGeom>
        </p:spPr>
      </p:pic>
      <p:pic>
        <p:nvPicPr>
          <p:cNvPr id="9" name="图片 8">
            <a:extLst>
              <a:ext uri="{FF2B5EF4-FFF2-40B4-BE49-F238E27FC236}">
                <a16:creationId xmlns:a16="http://schemas.microsoft.com/office/drawing/2014/main" id="{C4997FA1-4143-94B4-46C8-A3DCFBA16031}"/>
              </a:ext>
            </a:extLst>
          </p:cNvPr>
          <p:cNvPicPr>
            <a:picLocks noChangeAspect="1"/>
          </p:cNvPicPr>
          <p:nvPr/>
        </p:nvPicPr>
        <p:blipFill>
          <a:blip r:embed="rId4"/>
          <a:stretch>
            <a:fillRect/>
          </a:stretch>
        </p:blipFill>
        <p:spPr>
          <a:xfrm>
            <a:off x="8400858" y="1690688"/>
            <a:ext cx="3248217" cy="3780253"/>
          </a:xfrm>
          <a:prstGeom prst="rect">
            <a:avLst/>
          </a:prstGeom>
        </p:spPr>
      </p:pic>
      <p:pic>
        <p:nvPicPr>
          <p:cNvPr id="11" name="图片 10">
            <a:extLst>
              <a:ext uri="{FF2B5EF4-FFF2-40B4-BE49-F238E27FC236}">
                <a16:creationId xmlns:a16="http://schemas.microsoft.com/office/drawing/2014/main" id="{DC08391E-1046-DB68-CDC4-B977CE2D426B}"/>
              </a:ext>
            </a:extLst>
          </p:cNvPr>
          <p:cNvPicPr>
            <a:picLocks noChangeAspect="1"/>
          </p:cNvPicPr>
          <p:nvPr/>
        </p:nvPicPr>
        <p:blipFill>
          <a:blip r:embed="rId5"/>
          <a:stretch>
            <a:fillRect/>
          </a:stretch>
        </p:blipFill>
        <p:spPr>
          <a:xfrm>
            <a:off x="967452" y="3943349"/>
            <a:ext cx="3444538" cy="2204235"/>
          </a:xfrm>
          <a:prstGeom prst="rect">
            <a:avLst/>
          </a:prstGeom>
        </p:spPr>
      </p:pic>
    </p:spTree>
    <p:extLst>
      <p:ext uri="{BB962C8B-B14F-4D97-AF65-F5344CB8AC3E}">
        <p14:creationId xmlns:p14="http://schemas.microsoft.com/office/powerpoint/2010/main" val="387375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en-US" altLang="zh-CN" dirty="0"/>
              <a:t>2023</a:t>
            </a:r>
            <a:r>
              <a:rPr lang="zh-CN" altLang="en-US" dirty="0"/>
              <a:t>年，计算无处不在</a:t>
            </a:r>
          </a:p>
        </p:txBody>
      </p:sp>
      <p:pic>
        <p:nvPicPr>
          <p:cNvPr id="4" name="图片 3">
            <a:extLst>
              <a:ext uri="{FF2B5EF4-FFF2-40B4-BE49-F238E27FC236}">
                <a16:creationId xmlns:a16="http://schemas.microsoft.com/office/drawing/2014/main" id="{B656ADE1-53F1-9E96-8262-EC8BC00AA840}"/>
              </a:ext>
            </a:extLst>
          </p:cNvPr>
          <p:cNvPicPr>
            <a:picLocks noChangeAspect="1"/>
          </p:cNvPicPr>
          <p:nvPr/>
        </p:nvPicPr>
        <p:blipFill>
          <a:blip r:embed="rId2"/>
          <a:stretch>
            <a:fillRect/>
          </a:stretch>
        </p:blipFill>
        <p:spPr>
          <a:xfrm>
            <a:off x="721692" y="1583918"/>
            <a:ext cx="6261683" cy="3690164"/>
          </a:xfrm>
          <a:prstGeom prst="rect">
            <a:avLst/>
          </a:prstGeom>
        </p:spPr>
      </p:pic>
      <p:pic>
        <p:nvPicPr>
          <p:cNvPr id="6" name="图片 5">
            <a:extLst>
              <a:ext uri="{FF2B5EF4-FFF2-40B4-BE49-F238E27FC236}">
                <a16:creationId xmlns:a16="http://schemas.microsoft.com/office/drawing/2014/main" id="{E78D4E0E-AD21-FF77-0A50-7D37501A381C}"/>
              </a:ext>
            </a:extLst>
          </p:cNvPr>
          <p:cNvPicPr>
            <a:picLocks noChangeAspect="1"/>
          </p:cNvPicPr>
          <p:nvPr/>
        </p:nvPicPr>
        <p:blipFill>
          <a:blip r:embed="rId3"/>
          <a:stretch>
            <a:fillRect/>
          </a:stretch>
        </p:blipFill>
        <p:spPr>
          <a:xfrm>
            <a:off x="7497746" y="1583918"/>
            <a:ext cx="3856054" cy="4282811"/>
          </a:xfrm>
          <a:prstGeom prst="rect">
            <a:avLst/>
          </a:prstGeom>
        </p:spPr>
      </p:pic>
      <p:pic>
        <p:nvPicPr>
          <p:cNvPr id="8" name="图片 7">
            <a:extLst>
              <a:ext uri="{FF2B5EF4-FFF2-40B4-BE49-F238E27FC236}">
                <a16:creationId xmlns:a16="http://schemas.microsoft.com/office/drawing/2014/main" id="{F7D42E47-4A81-12C1-3B74-63559FC6F3C5}"/>
              </a:ext>
            </a:extLst>
          </p:cNvPr>
          <p:cNvPicPr>
            <a:picLocks noChangeAspect="1"/>
          </p:cNvPicPr>
          <p:nvPr/>
        </p:nvPicPr>
        <p:blipFill>
          <a:blip r:embed="rId4"/>
          <a:stretch>
            <a:fillRect/>
          </a:stretch>
        </p:blipFill>
        <p:spPr>
          <a:xfrm>
            <a:off x="6142055" y="5274082"/>
            <a:ext cx="2431047" cy="1549491"/>
          </a:xfrm>
          <a:prstGeom prst="rect">
            <a:avLst/>
          </a:prstGeom>
        </p:spPr>
      </p:pic>
    </p:spTree>
    <p:extLst>
      <p:ext uri="{BB962C8B-B14F-4D97-AF65-F5344CB8AC3E}">
        <p14:creationId xmlns:p14="http://schemas.microsoft.com/office/powerpoint/2010/main" val="381709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08BAF-F4EC-3F81-2055-C75CF454767D}"/>
              </a:ext>
            </a:extLst>
          </p:cNvPr>
          <p:cNvSpPr>
            <a:spLocks noGrp="1"/>
          </p:cNvSpPr>
          <p:nvPr>
            <p:ph type="title"/>
          </p:nvPr>
        </p:nvSpPr>
        <p:spPr/>
        <p:txBody>
          <a:bodyPr/>
          <a:lstStyle/>
          <a:p>
            <a:pPr algn="ctr"/>
            <a:r>
              <a:rPr lang="zh-CN" altLang="en-US" dirty="0"/>
              <a:t>闭环已成，成功未成</a:t>
            </a:r>
          </a:p>
        </p:txBody>
      </p:sp>
      <p:graphicFrame>
        <p:nvGraphicFramePr>
          <p:cNvPr id="4" name="图示 3">
            <a:extLst>
              <a:ext uri="{FF2B5EF4-FFF2-40B4-BE49-F238E27FC236}">
                <a16:creationId xmlns:a16="http://schemas.microsoft.com/office/drawing/2014/main" id="{1949DA7C-3460-A488-43E1-2E27C6D53A7C}"/>
              </a:ext>
            </a:extLst>
          </p:cNvPr>
          <p:cNvGraphicFramePr/>
          <p:nvPr>
            <p:extLst>
              <p:ext uri="{D42A27DB-BD31-4B8C-83A1-F6EECF244321}">
                <p14:modId xmlns:p14="http://schemas.microsoft.com/office/powerpoint/2010/main" val="31390207"/>
              </p:ext>
            </p:extLst>
          </p:nvPr>
        </p:nvGraphicFramePr>
        <p:xfrm>
          <a:off x="2032000" y="2124075"/>
          <a:ext cx="6769100" cy="4014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74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AD533-1CF4-5078-3FAA-64955B71E6E3}"/>
              </a:ext>
            </a:extLst>
          </p:cNvPr>
          <p:cNvSpPr>
            <a:spLocks noGrp="1"/>
          </p:cNvSpPr>
          <p:nvPr>
            <p:ph type="ctrTitle"/>
          </p:nvPr>
        </p:nvSpPr>
        <p:spPr/>
        <p:txBody>
          <a:bodyPr/>
          <a:lstStyle/>
          <a:p>
            <a:r>
              <a:rPr lang="zh-CN" altLang="en-US" dirty="0"/>
              <a:t>反思</a:t>
            </a:r>
          </a:p>
        </p:txBody>
      </p:sp>
      <p:sp>
        <p:nvSpPr>
          <p:cNvPr id="3" name="副标题 2">
            <a:extLst>
              <a:ext uri="{FF2B5EF4-FFF2-40B4-BE49-F238E27FC236}">
                <a16:creationId xmlns:a16="http://schemas.microsoft.com/office/drawing/2014/main" id="{87614FC1-5E19-25C7-5B7C-13F88C949B6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434031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08BAF-F4EC-3F81-2055-C75CF454767D}"/>
              </a:ext>
            </a:extLst>
          </p:cNvPr>
          <p:cNvSpPr>
            <a:spLocks noGrp="1"/>
          </p:cNvSpPr>
          <p:nvPr>
            <p:ph type="title"/>
          </p:nvPr>
        </p:nvSpPr>
        <p:spPr>
          <a:xfrm>
            <a:off x="714375" y="771307"/>
            <a:ext cx="10515600" cy="1325563"/>
          </a:xfrm>
        </p:spPr>
        <p:txBody>
          <a:bodyPr/>
          <a:lstStyle/>
          <a:p>
            <a:pPr algn="ctr"/>
            <a:r>
              <a:rPr lang="zh-CN" altLang="en-US" dirty="0"/>
              <a:t>学习者的反思</a:t>
            </a:r>
          </a:p>
        </p:txBody>
      </p:sp>
      <p:pic>
        <p:nvPicPr>
          <p:cNvPr id="4" name="图片 3">
            <a:extLst>
              <a:ext uri="{FF2B5EF4-FFF2-40B4-BE49-F238E27FC236}">
                <a16:creationId xmlns:a16="http://schemas.microsoft.com/office/drawing/2014/main" id="{5473213A-20D1-4368-407A-CEAE493E435D}"/>
              </a:ext>
            </a:extLst>
          </p:cNvPr>
          <p:cNvPicPr>
            <a:picLocks noChangeAspect="1"/>
          </p:cNvPicPr>
          <p:nvPr/>
        </p:nvPicPr>
        <p:blipFill>
          <a:blip r:embed="rId2"/>
          <a:stretch>
            <a:fillRect/>
          </a:stretch>
        </p:blipFill>
        <p:spPr>
          <a:xfrm>
            <a:off x="1278751" y="1716618"/>
            <a:ext cx="5296282" cy="2769657"/>
          </a:xfrm>
          <a:prstGeom prst="rect">
            <a:avLst/>
          </a:prstGeom>
        </p:spPr>
      </p:pic>
      <p:pic>
        <p:nvPicPr>
          <p:cNvPr id="8" name="图片 7">
            <a:extLst>
              <a:ext uri="{FF2B5EF4-FFF2-40B4-BE49-F238E27FC236}">
                <a16:creationId xmlns:a16="http://schemas.microsoft.com/office/drawing/2014/main" id="{21A40FD9-73AD-CCA8-CD6E-DDA87CC1F8CC}"/>
              </a:ext>
            </a:extLst>
          </p:cNvPr>
          <p:cNvPicPr>
            <a:picLocks noChangeAspect="1"/>
          </p:cNvPicPr>
          <p:nvPr/>
        </p:nvPicPr>
        <p:blipFill>
          <a:blip r:embed="rId3"/>
          <a:stretch>
            <a:fillRect/>
          </a:stretch>
        </p:blipFill>
        <p:spPr>
          <a:xfrm>
            <a:off x="7101689" y="2790608"/>
            <a:ext cx="3475021" cy="2865368"/>
          </a:xfrm>
          <a:prstGeom prst="rect">
            <a:avLst/>
          </a:prstGeom>
        </p:spPr>
      </p:pic>
      <p:pic>
        <p:nvPicPr>
          <p:cNvPr id="10" name="图片 9">
            <a:extLst>
              <a:ext uri="{FF2B5EF4-FFF2-40B4-BE49-F238E27FC236}">
                <a16:creationId xmlns:a16="http://schemas.microsoft.com/office/drawing/2014/main" id="{16605DB3-B8AD-573F-98B2-D242FB772BA3}"/>
              </a:ext>
            </a:extLst>
          </p:cNvPr>
          <p:cNvPicPr>
            <a:picLocks noChangeAspect="1"/>
          </p:cNvPicPr>
          <p:nvPr/>
        </p:nvPicPr>
        <p:blipFill>
          <a:blip r:embed="rId4"/>
          <a:stretch>
            <a:fillRect/>
          </a:stretch>
        </p:blipFill>
        <p:spPr>
          <a:xfrm>
            <a:off x="7101689" y="2065582"/>
            <a:ext cx="2827265" cy="495343"/>
          </a:xfrm>
          <a:prstGeom prst="rect">
            <a:avLst/>
          </a:prstGeom>
        </p:spPr>
      </p:pic>
      <p:pic>
        <p:nvPicPr>
          <p:cNvPr id="12" name="图片 11">
            <a:extLst>
              <a:ext uri="{FF2B5EF4-FFF2-40B4-BE49-F238E27FC236}">
                <a16:creationId xmlns:a16="http://schemas.microsoft.com/office/drawing/2014/main" id="{7D5C7A76-C2EA-4588-26C1-842531344515}"/>
              </a:ext>
            </a:extLst>
          </p:cNvPr>
          <p:cNvPicPr>
            <a:picLocks noChangeAspect="1"/>
          </p:cNvPicPr>
          <p:nvPr/>
        </p:nvPicPr>
        <p:blipFill>
          <a:blip r:embed="rId5"/>
          <a:stretch>
            <a:fillRect/>
          </a:stretch>
        </p:blipFill>
        <p:spPr>
          <a:xfrm>
            <a:off x="1043811" y="4053597"/>
            <a:ext cx="2979678" cy="2804403"/>
          </a:xfrm>
          <a:prstGeom prst="rect">
            <a:avLst/>
          </a:prstGeom>
        </p:spPr>
      </p:pic>
      <p:pic>
        <p:nvPicPr>
          <p:cNvPr id="14" name="图片 13">
            <a:extLst>
              <a:ext uri="{FF2B5EF4-FFF2-40B4-BE49-F238E27FC236}">
                <a16:creationId xmlns:a16="http://schemas.microsoft.com/office/drawing/2014/main" id="{270D3ED2-35D0-3D93-7CE8-711C57C1BC37}"/>
              </a:ext>
            </a:extLst>
          </p:cNvPr>
          <p:cNvPicPr>
            <a:picLocks noChangeAspect="1"/>
          </p:cNvPicPr>
          <p:nvPr/>
        </p:nvPicPr>
        <p:blipFill>
          <a:blip r:embed="rId6"/>
          <a:stretch>
            <a:fillRect/>
          </a:stretch>
        </p:blipFill>
        <p:spPr>
          <a:xfrm>
            <a:off x="4174972" y="4053596"/>
            <a:ext cx="2964437" cy="2804403"/>
          </a:xfrm>
          <a:prstGeom prst="rect">
            <a:avLst/>
          </a:prstGeom>
        </p:spPr>
      </p:pic>
    </p:spTree>
    <p:extLst>
      <p:ext uri="{BB962C8B-B14F-4D97-AF65-F5344CB8AC3E}">
        <p14:creationId xmlns:p14="http://schemas.microsoft.com/office/powerpoint/2010/main" val="143079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08BAF-F4EC-3F81-2055-C75CF454767D}"/>
              </a:ext>
            </a:extLst>
          </p:cNvPr>
          <p:cNvSpPr>
            <a:spLocks noGrp="1"/>
          </p:cNvSpPr>
          <p:nvPr>
            <p:ph type="title"/>
          </p:nvPr>
        </p:nvSpPr>
        <p:spPr>
          <a:xfrm>
            <a:off x="733425" y="640042"/>
            <a:ext cx="10515600" cy="1325563"/>
          </a:xfrm>
        </p:spPr>
        <p:txBody>
          <a:bodyPr/>
          <a:lstStyle/>
          <a:p>
            <a:pPr algn="ctr"/>
            <a:r>
              <a:rPr lang="zh-CN" altLang="en-US" dirty="0"/>
              <a:t>教育者的反思</a:t>
            </a:r>
          </a:p>
        </p:txBody>
      </p:sp>
      <p:pic>
        <p:nvPicPr>
          <p:cNvPr id="4" name="图片 3">
            <a:extLst>
              <a:ext uri="{FF2B5EF4-FFF2-40B4-BE49-F238E27FC236}">
                <a16:creationId xmlns:a16="http://schemas.microsoft.com/office/drawing/2014/main" id="{B4BA0A02-DE58-1110-BCA1-0D00135654F9}"/>
              </a:ext>
            </a:extLst>
          </p:cNvPr>
          <p:cNvPicPr>
            <a:picLocks noChangeAspect="1"/>
          </p:cNvPicPr>
          <p:nvPr/>
        </p:nvPicPr>
        <p:blipFill>
          <a:blip r:embed="rId2"/>
          <a:stretch>
            <a:fillRect/>
          </a:stretch>
        </p:blipFill>
        <p:spPr>
          <a:xfrm>
            <a:off x="3607854" y="2185923"/>
            <a:ext cx="3621621" cy="4032035"/>
          </a:xfrm>
          <a:prstGeom prst="rect">
            <a:avLst/>
          </a:prstGeom>
        </p:spPr>
      </p:pic>
    </p:spTree>
    <p:extLst>
      <p:ext uri="{BB962C8B-B14F-4D97-AF65-F5344CB8AC3E}">
        <p14:creationId xmlns:p14="http://schemas.microsoft.com/office/powerpoint/2010/main" val="246511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4A5A8-8222-D488-892C-733CD932531D}"/>
              </a:ext>
            </a:extLst>
          </p:cNvPr>
          <p:cNvSpPr>
            <a:spLocks noGrp="1"/>
          </p:cNvSpPr>
          <p:nvPr>
            <p:ph type="title"/>
          </p:nvPr>
        </p:nvSpPr>
        <p:spPr>
          <a:xfrm>
            <a:off x="838200" y="2766218"/>
            <a:ext cx="10515600" cy="1325563"/>
          </a:xfrm>
        </p:spPr>
        <p:txBody>
          <a:bodyPr/>
          <a:lstStyle/>
          <a:p>
            <a:pPr algn="ctr"/>
            <a:r>
              <a:rPr lang="zh-CN" altLang="en-US" dirty="0"/>
              <a:t>谢谢观赏！</a:t>
            </a:r>
          </a:p>
        </p:txBody>
      </p:sp>
    </p:spTree>
    <p:extLst>
      <p:ext uri="{BB962C8B-B14F-4D97-AF65-F5344CB8AC3E}">
        <p14:creationId xmlns:p14="http://schemas.microsoft.com/office/powerpoint/2010/main" val="2477257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基于书籍、老师的学习</a:t>
            </a:r>
          </a:p>
        </p:txBody>
      </p:sp>
      <p:pic>
        <p:nvPicPr>
          <p:cNvPr id="4" name="图片 3">
            <a:extLst>
              <a:ext uri="{FF2B5EF4-FFF2-40B4-BE49-F238E27FC236}">
                <a16:creationId xmlns:a16="http://schemas.microsoft.com/office/drawing/2014/main" id="{30714BAF-4FB6-B1CE-F540-3B981A273086}"/>
              </a:ext>
            </a:extLst>
          </p:cNvPr>
          <p:cNvPicPr>
            <a:picLocks noChangeAspect="1"/>
          </p:cNvPicPr>
          <p:nvPr/>
        </p:nvPicPr>
        <p:blipFill>
          <a:blip r:embed="rId2"/>
          <a:stretch>
            <a:fillRect/>
          </a:stretch>
        </p:blipFill>
        <p:spPr>
          <a:xfrm>
            <a:off x="752475" y="1494695"/>
            <a:ext cx="4162425" cy="1766493"/>
          </a:xfrm>
          <a:prstGeom prst="rect">
            <a:avLst/>
          </a:prstGeom>
        </p:spPr>
      </p:pic>
      <p:pic>
        <p:nvPicPr>
          <p:cNvPr id="6" name="图片 5">
            <a:extLst>
              <a:ext uri="{FF2B5EF4-FFF2-40B4-BE49-F238E27FC236}">
                <a16:creationId xmlns:a16="http://schemas.microsoft.com/office/drawing/2014/main" id="{9A781DC0-CB31-0394-6AC4-B40AF71E488D}"/>
              </a:ext>
            </a:extLst>
          </p:cNvPr>
          <p:cNvPicPr>
            <a:picLocks noChangeAspect="1"/>
          </p:cNvPicPr>
          <p:nvPr/>
        </p:nvPicPr>
        <p:blipFill>
          <a:blip r:embed="rId3"/>
          <a:stretch>
            <a:fillRect/>
          </a:stretch>
        </p:blipFill>
        <p:spPr>
          <a:xfrm>
            <a:off x="6000750" y="1874405"/>
            <a:ext cx="5908945" cy="3907270"/>
          </a:xfrm>
          <a:prstGeom prst="rect">
            <a:avLst/>
          </a:prstGeom>
        </p:spPr>
      </p:pic>
      <p:pic>
        <p:nvPicPr>
          <p:cNvPr id="10" name="图片 9">
            <a:extLst>
              <a:ext uri="{FF2B5EF4-FFF2-40B4-BE49-F238E27FC236}">
                <a16:creationId xmlns:a16="http://schemas.microsoft.com/office/drawing/2014/main" id="{83108830-1DBF-0ED8-F062-835014214EC5}"/>
              </a:ext>
            </a:extLst>
          </p:cNvPr>
          <p:cNvPicPr>
            <a:picLocks noChangeAspect="1"/>
          </p:cNvPicPr>
          <p:nvPr/>
        </p:nvPicPr>
        <p:blipFill>
          <a:blip r:embed="rId4"/>
          <a:stretch>
            <a:fillRect/>
          </a:stretch>
        </p:blipFill>
        <p:spPr>
          <a:xfrm>
            <a:off x="838200" y="3330112"/>
            <a:ext cx="4999048" cy="3023740"/>
          </a:xfrm>
          <a:prstGeom prst="rect">
            <a:avLst/>
          </a:prstGeom>
        </p:spPr>
      </p:pic>
    </p:spTree>
    <p:extLst>
      <p:ext uri="{BB962C8B-B14F-4D97-AF65-F5344CB8AC3E}">
        <p14:creationId xmlns:p14="http://schemas.microsoft.com/office/powerpoint/2010/main" val="332826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基于搜索引擎的学习</a:t>
            </a:r>
          </a:p>
        </p:txBody>
      </p:sp>
      <p:sp>
        <p:nvSpPr>
          <p:cNvPr id="6" name="文本框 5">
            <a:extLst>
              <a:ext uri="{FF2B5EF4-FFF2-40B4-BE49-F238E27FC236}">
                <a16:creationId xmlns:a16="http://schemas.microsoft.com/office/drawing/2014/main" id="{434AE3E7-A4A9-3B3B-045F-D9788273BBFF}"/>
              </a:ext>
            </a:extLst>
          </p:cNvPr>
          <p:cNvSpPr txBox="1"/>
          <p:nvPr/>
        </p:nvSpPr>
        <p:spPr>
          <a:xfrm>
            <a:off x="2895600" y="1593159"/>
            <a:ext cx="4038600" cy="1477328"/>
          </a:xfrm>
          <a:prstGeom prst="rect">
            <a:avLst/>
          </a:prstGeom>
          <a:noFill/>
          <a:ln>
            <a:solidFill>
              <a:schemeClr val="accent1">
                <a:lumMod val="40000"/>
                <a:lumOff val="60000"/>
              </a:schemeClr>
            </a:solidFill>
          </a:ln>
        </p:spPr>
        <p:txBody>
          <a:bodyPr wrap="square">
            <a:spAutoFit/>
          </a:bodyPr>
          <a:lstStyle/>
          <a:p>
            <a:r>
              <a:rPr lang="en-US" altLang="zh-CN" b="0" i="0" dirty="0">
                <a:solidFill>
                  <a:srgbClr val="F73131"/>
                </a:solidFill>
                <a:effectLst/>
                <a:latin typeface="Arial" panose="020B0604020202020204" pitchFamily="34" charset="0"/>
              </a:rPr>
              <a:t>1991</a:t>
            </a:r>
            <a:r>
              <a:rPr lang="zh-CN" altLang="en-US" b="0" i="0" dirty="0">
                <a:solidFill>
                  <a:srgbClr val="F73131"/>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第一个连接</a:t>
            </a:r>
            <a:r>
              <a:rPr lang="zh-CN" altLang="en-US" b="0" i="0" dirty="0">
                <a:solidFill>
                  <a:srgbClr val="F73131"/>
                </a:solidFill>
                <a:effectLst/>
                <a:latin typeface="Arial" panose="020B0604020202020204" pitchFamily="34" charset="0"/>
              </a:rPr>
              <a:t>互联网的</a:t>
            </a:r>
            <a:r>
              <a:rPr lang="zh-CN" altLang="en-US" b="0" i="0" dirty="0">
                <a:solidFill>
                  <a:srgbClr val="333333"/>
                </a:solidFill>
                <a:effectLst/>
                <a:latin typeface="Arial" panose="020B0604020202020204" pitchFamily="34" charset="0"/>
              </a:rPr>
              <a:t>友好接口在</a:t>
            </a:r>
            <a:r>
              <a:rPr lang="en-US" altLang="zh-CN" b="0" i="0" dirty="0">
                <a:solidFill>
                  <a:srgbClr val="333333"/>
                </a:solidFill>
                <a:effectLst/>
                <a:latin typeface="Arial" panose="020B0604020202020204" pitchFamily="34" charset="0"/>
              </a:rPr>
              <a:t>Minnesota</a:t>
            </a:r>
            <a:r>
              <a:rPr lang="zh-CN" altLang="en-US" b="0" i="0" dirty="0">
                <a:solidFill>
                  <a:srgbClr val="333333"/>
                </a:solidFill>
                <a:effectLst/>
                <a:latin typeface="Arial" panose="020B0604020202020204" pitchFamily="34" charset="0"/>
              </a:rPr>
              <a:t>大学被开发出来。当时学校只是想开发一个简单的菜单系统可以通过局域网访问学校校园网上的文件和信息。</a:t>
            </a:r>
            <a:endParaRPr lang="zh-CN" altLang="en-US" dirty="0"/>
          </a:p>
        </p:txBody>
      </p:sp>
      <p:sp>
        <p:nvSpPr>
          <p:cNvPr id="8" name="文本框 7">
            <a:extLst>
              <a:ext uri="{FF2B5EF4-FFF2-40B4-BE49-F238E27FC236}">
                <a16:creationId xmlns:a16="http://schemas.microsoft.com/office/drawing/2014/main" id="{D17FD9D3-D1EF-D78D-02F0-05F546D5C368}"/>
              </a:ext>
            </a:extLst>
          </p:cNvPr>
          <p:cNvSpPr txBox="1"/>
          <p:nvPr/>
        </p:nvSpPr>
        <p:spPr>
          <a:xfrm>
            <a:off x="838200" y="4119860"/>
            <a:ext cx="6096000" cy="923330"/>
          </a:xfrm>
          <a:prstGeom prst="rect">
            <a:avLst/>
          </a:prstGeom>
          <a:noFill/>
          <a:ln>
            <a:solidFill>
              <a:schemeClr val="accent1">
                <a:lumMod val="60000"/>
                <a:lumOff val="40000"/>
              </a:schemeClr>
            </a:solidFill>
          </a:ln>
        </p:spPr>
        <p:txBody>
          <a:bodyPr wrap="square">
            <a:spAutoFit/>
          </a:bodyPr>
          <a:lstStyle/>
          <a:p>
            <a:r>
              <a:rPr lang="zh-CN" altLang="en-US" b="0" i="0" dirty="0">
                <a:solidFill>
                  <a:srgbClr val="9195A3"/>
                </a:solidFill>
                <a:effectLst/>
                <a:latin typeface="Arial" panose="020B0604020202020204" pitchFamily="34" charset="0"/>
              </a:rPr>
              <a:t> </a:t>
            </a:r>
            <a:r>
              <a:rPr lang="zh-CN" altLang="en-US" b="0" i="0" dirty="0">
                <a:solidFill>
                  <a:srgbClr val="F73131"/>
                </a:solidFill>
                <a:effectLst/>
                <a:latin typeface="Arial" panose="020B0604020202020204" pitchFamily="34" charset="0"/>
              </a:rPr>
              <a:t>中国互联网从</a:t>
            </a:r>
            <a:r>
              <a:rPr lang="en-US" altLang="zh-CN" b="0" i="0" dirty="0">
                <a:solidFill>
                  <a:srgbClr val="F73131"/>
                </a:solidFill>
                <a:effectLst/>
                <a:latin typeface="Arial" panose="020B0604020202020204" pitchFamily="34" charset="0"/>
              </a:rPr>
              <a:t>1994</a:t>
            </a:r>
            <a:r>
              <a:rPr lang="zh-CN" altLang="en-US" b="0" i="0" dirty="0">
                <a:solidFill>
                  <a:srgbClr val="F73131"/>
                </a:solidFill>
                <a:effectLst/>
                <a:latin typeface="Arial" panose="020B0604020202020204" pitchFamily="34" charset="0"/>
              </a:rPr>
              <a:t>年正式接入国际网络</a:t>
            </a:r>
            <a:r>
              <a:rPr lang="zh-CN" altLang="en-US" b="0" i="0" dirty="0">
                <a:solidFill>
                  <a:srgbClr val="333333"/>
                </a:solidFill>
                <a:effectLst/>
                <a:latin typeface="Arial" panose="020B0604020202020204" pitchFamily="34" charset="0"/>
              </a:rPr>
              <a:t>，应当说从</a:t>
            </a:r>
            <a:r>
              <a:rPr lang="en-US" altLang="zh-CN" b="0" i="0" dirty="0">
                <a:solidFill>
                  <a:srgbClr val="333333"/>
                </a:solidFill>
                <a:effectLst/>
                <a:latin typeface="Arial" panose="020B0604020202020204" pitchFamily="34" charset="0"/>
              </a:rPr>
              <a:t>94</a:t>
            </a:r>
            <a:r>
              <a:rPr lang="zh-CN" altLang="en-US" b="0" i="0" dirty="0">
                <a:solidFill>
                  <a:srgbClr val="333333"/>
                </a:solidFill>
                <a:effectLst/>
                <a:latin typeface="Arial" panose="020B0604020202020204" pitchFamily="34" charset="0"/>
              </a:rPr>
              <a:t>年</a:t>
            </a:r>
            <a:r>
              <a:rPr lang="zh-CN" altLang="en-US" b="0" i="0" dirty="0">
                <a:solidFill>
                  <a:srgbClr val="F73131"/>
                </a:solidFill>
                <a:effectLst/>
                <a:latin typeface="Arial" panose="020B0604020202020204" pitchFamily="34" charset="0"/>
              </a:rPr>
              <a:t>开始</a:t>
            </a:r>
            <a:r>
              <a:rPr lang="zh-CN" altLang="en-US" b="0" i="0" dirty="0">
                <a:solidFill>
                  <a:srgbClr val="333333"/>
                </a:solidFill>
                <a:effectLst/>
                <a:latin typeface="Arial" panose="020B0604020202020204" pitchFamily="34" charset="0"/>
              </a:rPr>
              <a:t>发展的。中国互联网已经发生了三次大浪潮。分别是</a:t>
            </a:r>
            <a:r>
              <a:rPr lang="en-US" altLang="zh-CN" b="0" i="0" dirty="0">
                <a:solidFill>
                  <a:srgbClr val="F73131"/>
                </a:solidFill>
                <a:effectLst/>
                <a:latin typeface="Arial" panose="020B0604020202020204" pitchFamily="34" charset="0"/>
              </a:rPr>
              <a:t>1994</a:t>
            </a:r>
            <a:r>
              <a:rPr lang="zh-CN" altLang="en-US" b="0" i="0" dirty="0">
                <a:solidFill>
                  <a:srgbClr val="F73131"/>
                </a:solidFill>
                <a:effectLst/>
                <a:latin typeface="Arial" panose="020B0604020202020204" pitchFamily="34" charset="0"/>
              </a:rPr>
              <a:t>年到</a:t>
            </a:r>
            <a:r>
              <a:rPr lang="en-US" altLang="zh-CN" b="0" i="0" dirty="0">
                <a:solidFill>
                  <a:srgbClr val="F73131"/>
                </a:solidFill>
                <a:effectLst/>
                <a:latin typeface="Arial" panose="020B0604020202020204" pitchFamily="34" charset="0"/>
              </a:rPr>
              <a:t>2000</a:t>
            </a:r>
            <a:r>
              <a:rPr lang="zh-CN" altLang="en-US" b="0" i="0" dirty="0">
                <a:solidFill>
                  <a:srgbClr val="F73131"/>
                </a:solidFill>
                <a:effectLst/>
                <a:latin typeface="Arial" panose="020B0604020202020204" pitchFamily="34" charset="0"/>
              </a:rPr>
              <a:t>年，</a:t>
            </a:r>
            <a:r>
              <a:rPr lang="en-US" altLang="zh-CN" b="0" i="0" dirty="0">
                <a:solidFill>
                  <a:srgbClr val="F73131"/>
                </a:solidFill>
                <a:effectLst/>
                <a:latin typeface="Arial" panose="020B0604020202020204" pitchFamily="34" charset="0"/>
              </a:rPr>
              <a:t>2001</a:t>
            </a:r>
            <a:r>
              <a:rPr lang="zh-CN" altLang="en-US" b="0" i="0" dirty="0">
                <a:solidFill>
                  <a:srgbClr val="F73131"/>
                </a:solidFill>
                <a:effectLst/>
                <a:latin typeface="Arial" panose="020B0604020202020204" pitchFamily="34" charset="0"/>
              </a:rPr>
              <a:t>年到</a:t>
            </a:r>
            <a:r>
              <a:rPr lang="en-US" altLang="zh-CN" b="0" i="0" dirty="0">
                <a:solidFill>
                  <a:srgbClr val="F73131"/>
                </a:solidFill>
                <a:effectLst/>
                <a:latin typeface="Arial" panose="020B0604020202020204" pitchFamily="34" charset="0"/>
              </a:rPr>
              <a:t>2008</a:t>
            </a:r>
            <a:r>
              <a:rPr lang="zh-CN" altLang="en-US" b="0" i="0" dirty="0">
                <a:solidFill>
                  <a:srgbClr val="F73131"/>
                </a:solidFill>
                <a:effectLst/>
                <a:latin typeface="Arial" panose="020B0604020202020204" pitchFamily="34" charset="0"/>
              </a:rPr>
              <a:t>年，</a:t>
            </a:r>
            <a:r>
              <a:rPr lang="en-US" altLang="zh-CN" b="0" i="0" dirty="0">
                <a:solidFill>
                  <a:srgbClr val="F73131"/>
                </a:solidFill>
                <a:effectLst/>
                <a:latin typeface="Arial" panose="020B0604020202020204" pitchFamily="34" charset="0"/>
              </a:rPr>
              <a:t>2009</a:t>
            </a:r>
            <a:r>
              <a:rPr lang="zh-CN" altLang="en-US" b="0" i="0" dirty="0">
                <a:solidFill>
                  <a:srgbClr val="F73131"/>
                </a:solidFill>
                <a:effectLst/>
                <a:latin typeface="Arial" panose="020B0604020202020204" pitchFamily="34" charset="0"/>
              </a:rPr>
              <a:t>到如今</a:t>
            </a:r>
            <a:r>
              <a:rPr lang="zh-CN" altLang="en-US" b="0" i="0" dirty="0">
                <a:solidFill>
                  <a:srgbClr val="333333"/>
                </a:solidFill>
                <a:effectLst/>
                <a:latin typeface="Arial" panose="020B0604020202020204" pitchFamily="34" charset="0"/>
              </a:rPr>
              <a:t>。</a:t>
            </a:r>
            <a:endParaRPr lang="zh-CN" altLang="en-US" dirty="0"/>
          </a:p>
        </p:txBody>
      </p:sp>
      <p:sp>
        <p:nvSpPr>
          <p:cNvPr id="10" name="文本框 9">
            <a:extLst>
              <a:ext uri="{FF2B5EF4-FFF2-40B4-BE49-F238E27FC236}">
                <a16:creationId xmlns:a16="http://schemas.microsoft.com/office/drawing/2014/main" id="{AF49BF84-56C3-9D48-EFE1-99915E0E7F4A}"/>
              </a:ext>
            </a:extLst>
          </p:cNvPr>
          <p:cNvSpPr txBox="1"/>
          <p:nvPr/>
        </p:nvSpPr>
        <p:spPr>
          <a:xfrm>
            <a:off x="7536054" y="2418747"/>
            <a:ext cx="4038600" cy="923330"/>
          </a:xfrm>
          <a:prstGeom prst="rect">
            <a:avLst/>
          </a:prstGeom>
          <a:noFill/>
          <a:ln>
            <a:solidFill>
              <a:schemeClr val="accent1">
                <a:lumMod val="60000"/>
                <a:lumOff val="40000"/>
              </a:schemeClr>
            </a:solidFill>
          </a:ln>
        </p:spPr>
        <p:txBody>
          <a:bodyPr wrap="square">
            <a:spAutoFit/>
          </a:bodyPr>
          <a:lstStyle/>
          <a:p>
            <a:r>
              <a:rPr lang="zh-CN" altLang="en-US" b="0" i="0" dirty="0">
                <a:solidFill>
                  <a:srgbClr val="F73131"/>
                </a:solidFill>
                <a:effectLst/>
                <a:latin typeface="Arial" panose="020B0604020202020204" pitchFamily="34" charset="0"/>
              </a:rPr>
              <a:t>谷歌搜索创立于</a:t>
            </a:r>
            <a:r>
              <a:rPr lang="en-US" altLang="zh-CN" b="0" i="0" dirty="0">
                <a:solidFill>
                  <a:srgbClr val="F73131"/>
                </a:solidFill>
                <a:effectLst/>
                <a:latin typeface="Arial" panose="020B0604020202020204" pitchFamily="34" charset="0"/>
              </a:rPr>
              <a:t>1998</a:t>
            </a:r>
            <a:r>
              <a:rPr lang="zh-CN" altLang="en-US" b="0" i="0" dirty="0">
                <a:solidFill>
                  <a:srgbClr val="F73131"/>
                </a:solidFill>
                <a:effectLst/>
                <a:latin typeface="Arial" panose="020B0604020202020204" pitchFamily="34" charset="0"/>
              </a:rPr>
              <a:t>年</a:t>
            </a:r>
            <a:r>
              <a:rPr lang="en-US" altLang="zh-CN" b="0" i="0" dirty="0">
                <a:solidFill>
                  <a:srgbClr val="F73131"/>
                </a:solidFill>
                <a:effectLst/>
                <a:latin typeface="Arial" panose="020B0604020202020204" pitchFamily="34" charset="0"/>
              </a:rPr>
              <a:t>9</a:t>
            </a:r>
            <a:r>
              <a:rPr lang="zh-CN" altLang="en-US" b="0" i="0" dirty="0">
                <a:solidFill>
                  <a:srgbClr val="F73131"/>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a:t>
            </a:r>
            <a:r>
              <a:rPr lang="en-US" altLang="zh-CN" b="0" i="0" dirty="0">
                <a:solidFill>
                  <a:srgbClr val="F73131"/>
                </a:solidFill>
                <a:effectLst/>
                <a:latin typeface="Arial" panose="020B0604020202020204" pitchFamily="34" charset="0"/>
              </a:rPr>
              <a:t>Google</a:t>
            </a:r>
            <a:r>
              <a:rPr lang="zh-CN" altLang="en-US" b="0" i="0" dirty="0">
                <a:solidFill>
                  <a:srgbClr val="333333"/>
                </a:solidFill>
                <a:effectLst/>
                <a:latin typeface="Arial" panose="020B0604020202020204" pitchFamily="34" charset="0"/>
              </a:rPr>
              <a:t>以私营公司的形式创立</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设计并管理一个互联网搜索引擎“</a:t>
            </a:r>
            <a:r>
              <a:rPr lang="en-US" altLang="zh-CN" b="0" i="0" dirty="0">
                <a:solidFill>
                  <a:srgbClr val="333333"/>
                </a:solidFill>
                <a:effectLst/>
                <a:latin typeface="Arial" panose="020B0604020202020204" pitchFamily="34" charset="0"/>
              </a:rPr>
              <a:t>Google</a:t>
            </a:r>
            <a:r>
              <a:rPr lang="zh-CN" altLang="en-US" b="0" i="0" dirty="0">
                <a:solidFill>
                  <a:srgbClr val="333333"/>
                </a:solidFill>
                <a:effectLst/>
                <a:latin typeface="Arial" panose="020B0604020202020204" pitchFamily="34" charset="0"/>
              </a:rPr>
              <a:t>搜索”。</a:t>
            </a:r>
            <a:endParaRPr lang="zh-CN" altLang="en-US" dirty="0"/>
          </a:p>
        </p:txBody>
      </p:sp>
      <p:sp>
        <p:nvSpPr>
          <p:cNvPr id="12" name="文本框 11">
            <a:extLst>
              <a:ext uri="{FF2B5EF4-FFF2-40B4-BE49-F238E27FC236}">
                <a16:creationId xmlns:a16="http://schemas.microsoft.com/office/drawing/2014/main" id="{9765A20E-B5B8-1D55-19EA-12D075591CD0}"/>
              </a:ext>
            </a:extLst>
          </p:cNvPr>
          <p:cNvSpPr txBox="1"/>
          <p:nvPr/>
        </p:nvSpPr>
        <p:spPr>
          <a:xfrm>
            <a:off x="7623558" y="4723798"/>
            <a:ext cx="3863592" cy="1754326"/>
          </a:xfrm>
          <a:prstGeom prst="rect">
            <a:avLst/>
          </a:prstGeom>
          <a:noFill/>
          <a:ln>
            <a:solidFill>
              <a:schemeClr val="accent1">
                <a:lumMod val="60000"/>
                <a:lumOff val="40000"/>
              </a:schemeClr>
            </a:solidFill>
          </a:ln>
        </p:spPr>
        <p:txBody>
          <a:bodyPr wrap="square">
            <a:spAutoFit/>
          </a:bodyPr>
          <a:lstStyle/>
          <a:p>
            <a:r>
              <a:rPr lang="zh-CN" altLang="en-US" b="0" i="0" dirty="0">
                <a:solidFill>
                  <a:srgbClr val="657180"/>
                </a:solidFill>
                <a:effectLst/>
                <a:latin typeface="PingFang SC"/>
              </a:rPr>
              <a:t>百度，</a:t>
            </a:r>
            <a:r>
              <a:rPr lang="en-US" altLang="zh-CN" b="0" i="0" dirty="0">
                <a:solidFill>
                  <a:srgbClr val="657180"/>
                </a:solidFill>
                <a:effectLst/>
                <a:latin typeface="PingFang SC"/>
              </a:rPr>
              <a:t>2000</a:t>
            </a:r>
            <a:r>
              <a:rPr lang="zh-CN" altLang="en-US" b="0" i="0" dirty="0">
                <a:solidFill>
                  <a:srgbClr val="657180"/>
                </a:solidFill>
                <a:effectLst/>
                <a:latin typeface="PingFang SC"/>
              </a:rPr>
              <a:t>年</a:t>
            </a:r>
            <a:r>
              <a:rPr lang="en-US" altLang="zh-CN" b="0" i="0" dirty="0">
                <a:solidFill>
                  <a:srgbClr val="657180"/>
                </a:solidFill>
                <a:effectLst/>
                <a:latin typeface="PingFang SC"/>
              </a:rPr>
              <a:t>1</a:t>
            </a:r>
            <a:r>
              <a:rPr lang="zh-CN" altLang="en-US" b="0" i="0" dirty="0">
                <a:solidFill>
                  <a:srgbClr val="657180"/>
                </a:solidFill>
                <a:effectLst/>
                <a:latin typeface="PingFang SC"/>
              </a:rPr>
              <a:t>月由李彦宏、徐勇两人创立于北京中关村，致力于向人们提供“简单，可依赖”的信息获取方式。</a:t>
            </a:r>
            <a:r>
              <a:rPr lang="en-US" altLang="zh-CN" b="0" i="0" dirty="0">
                <a:solidFill>
                  <a:srgbClr val="657180"/>
                </a:solidFill>
                <a:effectLst/>
                <a:latin typeface="PingFang SC"/>
              </a:rPr>
              <a:t>2000</a:t>
            </a:r>
            <a:r>
              <a:rPr lang="zh-CN" altLang="en-US" b="0" i="0" dirty="0">
                <a:solidFill>
                  <a:srgbClr val="657180"/>
                </a:solidFill>
                <a:effectLst/>
                <a:latin typeface="PingFang SC"/>
              </a:rPr>
              <a:t>年</a:t>
            </a:r>
            <a:r>
              <a:rPr lang="en-US" altLang="zh-CN" b="0" i="0" dirty="0">
                <a:solidFill>
                  <a:srgbClr val="657180"/>
                </a:solidFill>
                <a:effectLst/>
                <a:latin typeface="PingFang SC"/>
              </a:rPr>
              <a:t>01</a:t>
            </a:r>
            <a:r>
              <a:rPr lang="zh-CN" altLang="en-US" b="0" i="0" dirty="0">
                <a:solidFill>
                  <a:srgbClr val="657180"/>
                </a:solidFill>
                <a:effectLst/>
                <a:latin typeface="PingFang SC"/>
              </a:rPr>
              <a:t>月 从美国回来的两个年轻人和美国合作伙伴黄越携风险资金从硅谷回到中关村，创建百度。</a:t>
            </a:r>
            <a:endParaRPr lang="zh-CN" altLang="en-US" dirty="0"/>
          </a:p>
        </p:txBody>
      </p:sp>
      <p:pic>
        <p:nvPicPr>
          <p:cNvPr id="14" name="图片 13">
            <a:extLst>
              <a:ext uri="{FF2B5EF4-FFF2-40B4-BE49-F238E27FC236}">
                <a16:creationId xmlns:a16="http://schemas.microsoft.com/office/drawing/2014/main" id="{8EB2A8DF-7266-2EE0-D0DC-626390FC4D5C}"/>
              </a:ext>
            </a:extLst>
          </p:cNvPr>
          <p:cNvPicPr>
            <a:picLocks noChangeAspect="1"/>
          </p:cNvPicPr>
          <p:nvPr/>
        </p:nvPicPr>
        <p:blipFill>
          <a:blip r:embed="rId2"/>
          <a:stretch>
            <a:fillRect/>
          </a:stretch>
        </p:blipFill>
        <p:spPr>
          <a:xfrm>
            <a:off x="7650354" y="3515923"/>
            <a:ext cx="2892042" cy="1207875"/>
          </a:xfrm>
          <a:prstGeom prst="rect">
            <a:avLst/>
          </a:prstGeom>
        </p:spPr>
      </p:pic>
      <p:pic>
        <p:nvPicPr>
          <p:cNvPr id="16" name="图片 15">
            <a:extLst>
              <a:ext uri="{FF2B5EF4-FFF2-40B4-BE49-F238E27FC236}">
                <a16:creationId xmlns:a16="http://schemas.microsoft.com/office/drawing/2014/main" id="{D663F926-C93F-5F01-779D-D74A1A31AA48}"/>
              </a:ext>
            </a:extLst>
          </p:cNvPr>
          <p:cNvPicPr>
            <a:picLocks noChangeAspect="1"/>
          </p:cNvPicPr>
          <p:nvPr/>
        </p:nvPicPr>
        <p:blipFill>
          <a:blip r:embed="rId3"/>
          <a:stretch>
            <a:fillRect/>
          </a:stretch>
        </p:blipFill>
        <p:spPr>
          <a:xfrm>
            <a:off x="7335921" y="1447113"/>
            <a:ext cx="2452905" cy="884711"/>
          </a:xfrm>
          <a:prstGeom prst="rect">
            <a:avLst/>
          </a:prstGeom>
        </p:spPr>
      </p:pic>
      <p:pic>
        <p:nvPicPr>
          <p:cNvPr id="18" name="图片 17">
            <a:extLst>
              <a:ext uri="{FF2B5EF4-FFF2-40B4-BE49-F238E27FC236}">
                <a16:creationId xmlns:a16="http://schemas.microsoft.com/office/drawing/2014/main" id="{430E24AE-B608-8EB4-13E5-E970421A903B}"/>
              </a:ext>
            </a:extLst>
          </p:cNvPr>
          <p:cNvPicPr>
            <a:picLocks noChangeAspect="1"/>
          </p:cNvPicPr>
          <p:nvPr/>
        </p:nvPicPr>
        <p:blipFill>
          <a:blip r:embed="rId4"/>
          <a:stretch>
            <a:fillRect/>
          </a:stretch>
        </p:blipFill>
        <p:spPr>
          <a:xfrm>
            <a:off x="838200" y="1506369"/>
            <a:ext cx="1659448" cy="1650909"/>
          </a:xfrm>
          <a:prstGeom prst="rect">
            <a:avLst/>
          </a:prstGeom>
        </p:spPr>
      </p:pic>
    </p:spTree>
    <p:extLst>
      <p:ext uri="{BB962C8B-B14F-4D97-AF65-F5344CB8AC3E}">
        <p14:creationId xmlns:p14="http://schemas.microsoft.com/office/powerpoint/2010/main" val="238849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基于</a:t>
            </a:r>
            <a:r>
              <a:rPr lang="en-US" altLang="zh-CN" dirty="0" err="1"/>
              <a:t>github</a:t>
            </a:r>
            <a:r>
              <a:rPr lang="zh-CN" altLang="en-US" dirty="0"/>
              <a:t>的代码学习学习</a:t>
            </a:r>
          </a:p>
        </p:txBody>
      </p:sp>
      <p:sp>
        <p:nvSpPr>
          <p:cNvPr id="4" name="文本框 3">
            <a:extLst>
              <a:ext uri="{FF2B5EF4-FFF2-40B4-BE49-F238E27FC236}">
                <a16:creationId xmlns:a16="http://schemas.microsoft.com/office/drawing/2014/main" id="{36E572BF-019B-823E-BAA2-591E7D54D5B6}"/>
              </a:ext>
            </a:extLst>
          </p:cNvPr>
          <p:cNvSpPr txBox="1"/>
          <p:nvPr/>
        </p:nvSpPr>
        <p:spPr>
          <a:xfrm>
            <a:off x="838200" y="1690688"/>
            <a:ext cx="6096000" cy="1200329"/>
          </a:xfrm>
          <a:prstGeom prst="rect">
            <a:avLst/>
          </a:prstGeom>
          <a:noFill/>
          <a:ln>
            <a:solidFill>
              <a:schemeClr val="accent1">
                <a:lumMod val="60000"/>
                <a:lumOff val="40000"/>
              </a:schemeClr>
            </a:solidFill>
          </a:ln>
        </p:spPr>
        <p:txBody>
          <a:bodyPr wrap="square">
            <a:spAutoFit/>
          </a:bodyPr>
          <a:lstStyle/>
          <a:p>
            <a:pPr algn="l"/>
            <a:r>
              <a:rPr lang="en-US" altLang="zh-CN" dirty="0">
                <a:effectLst/>
              </a:rPr>
              <a:t>2008</a:t>
            </a:r>
            <a:r>
              <a:rPr lang="zh-CN" altLang="en-US" dirty="0">
                <a:effectLst/>
              </a:rPr>
              <a:t>年，</a:t>
            </a:r>
            <a:r>
              <a:rPr lang="en-US" altLang="zh-CN" dirty="0">
                <a:effectLst/>
              </a:rPr>
              <a:t>Tom Preston-Werner</a:t>
            </a:r>
            <a:r>
              <a:rPr lang="zh-CN" altLang="en-US" dirty="0">
                <a:effectLst/>
              </a:rPr>
              <a:t>、</a:t>
            </a:r>
            <a:r>
              <a:rPr lang="en-US" altLang="zh-CN" dirty="0">
                <a:effectLst/>
              </a:rPr>
              <a:t>Chris </a:t>
            </a:r>
            <a:r>
              <a:rPr lang="en-US" altLang="zh-CN" dirty="0" err="1">
                <a:effectLst/>
              </a:rPr>
              <a:t>Wanstrath</a:t>
            </a:r>
            <a:r>
              <a:rPr lang="en-US" altLang="zh-CN" dirty="0">
                <a:effectLst/>
              </a:rPr>
              <a:t> </a:t>
            </a:r>
            <a:r>
              <a:rPr lang="zh-CN" altLang="en-US" dirty="0">
                <a:effectLst/>
              </a:rPr>
              <a:t>和 </a:t>
            </a:r>
            <a:r>
              <a:rPr lang="en-US" altLang="zh-CN" dirty="0">
                <a:effectLst/>
              </a:rPr>
              <a:t>PJ Hyett</a:t>
            </a:r>
            <a:r>
              <a:rPr lang="zh-CN" altLang="en-US" dirty="0">
                <a:effectLst/>
              </a:rPr>
              <a:t>三人聚在一起完成了一个项目，用</a:t>
            </a:r>
            <a:r>
              <a:rPr lang="en-US" altLang="zh-CN" dirty="0">
                <a:effectLst/>
              </a:rPr>
              <a:t>Ruby on Rails</a:t>
            </a:r>
            <a:r>
              <a:rPr lang="zh-CN" altLang="en-US" dirty="0">
                <a:effectLst/>
              </a:rPr>
              <a:t>构建了</a:t>
            </a:r>
            <a:r>
              <a:rPr lang="en-US" altLang="zh-CN" dirty="0">
                <a:effectLst/>
              </a:rPr>
              <a:t>GitHub</a:t>
            </a:r>
            <a:r>
              <a:rPr lang="zh-CN" altLang="en-US" dirty="0">
                <a:effectLst/>
              </a:rPr>
              <a:t>。</a:t>
            </a:r>
            <a:r>
              <a:rPr lang="zh-CN" altLang="en-US" b="0" i="0" dirty="0">
                <a:effectLst/>
                <a:latin typeface="system-ui"/>
              </a:rPr>
              <a:t>当时，他们仅把它当作一个周末小项目，却没有想到这将改变人们编写代码的方式。</a:t>
            </a:r>
          </a:p>
        </p:txBody>
      </p:sp>
      <p:pic>
        <p:nvPicPr>
          <p:cNvPr id="6" name="图片 5">
            <a:extLst>
              <a:ext uri="{FF2B5EF4-FFF2-40B4-BE49-F238E27FC236}">
                <a16:creationId xmlns:a16="http://schemas.microsoft.com/office/drawing/2014/main" id="{88E374AB-03B0-5061-FB62-12195571CF9D}"/>
              </a:ext>
            </a:extLst>
          </p:cNvPr>
          <p:cNvPicPr>
            <a:picLocks noChangeAspect="1"/>
          </p:cNvPicPr>
          <p:nvPr/>
        </p:nvPicPr>
        <p:blipFill>
          <a:blip r:embed="rId2"/>
          <a:stretch>
            <a:fillRect/>
          </a:stretch>
        </p:blipFill>
        <p:spPr>
          <a:xfrm>
            <a:off x="838200" y="3016251"/>
            <a:ext cx="6447079" cy="3619814"/>
          </a:xfrm>
          <a:prstGeom prst="rect">
            <a:avLst/>
          </a:prstGeom>
        </p:spPr>
      </p:pic>
      <p:sp>
        <p:nvSpPr>
          <p:cNvPr id="8" name="文本框 7">
            <a:extLst>
              <a:ext uri="{FF2B5EF4-FFF2-40B4-BE49-F238E27FC236}">
                <a16:creationId xmlns:a16="http://schemas.microsoft.com/office/drawing/2014/main" id="{AF39FE76-9700-9985-D7D7-94274E27009B}"/>
              </a:ext>
            </a:extLst>
          </p:cNvPr>
          <p:cNvSpPr txBox="1"/>
          <p:nvPr/>
        </p:nvSpPr>
        <p:spPr>
          <a:xfrm>
            <a:off x="7620000" y="1685926"/>
            <a:ext cx="3657600" cy="923330"/>
          </a:xfrm>
          <a:prstGeom prst="rect">
            <a:avLst/>
          </a:prstGeom>
          <a:noFill/>
          <a:ln>
            <a:solidFill>
              <a:schemeClr val="tx2">
                <a:lumMod val="60000"/>
                <a:lumOff val="40000"/>
              </a:schemeClr>
            </a:solidFill>
          </a:ln>
        </p:spPr>
        <p:txBody>
          <a:bodyPr wrap="square">
            <a:spAutoFit/>
          </a:bodyPr>
          <a:lstStyle/>
          <a:p>
            <a:r>
              <a:rPr lang="en-US" altLang="zh-CN" dirty="0">
                <a:effectLst/>
              </a:rPr>
              <a:t>2008</a:t>
            </a:r>
            <a:r>
              <a:rPr lang="zh-CN" altLang="en-US" dirty="0">
                <a:effectLst/>
              </a:rPr>
              <a:t>年</a:t>
            </a:r>
            <a:r>
              <a:rPr lang="en-US" altLang="zh-CN" dirty="0">
                <a:effectLst/>
              </a:rPr>
              <a:t>2</a:t>
            </a:r>
            <a:r>
              <a:rPr lang="zh-CN" altLang="en-US" dirty="0">
                <a:effectLst/>
              </a:rPr>
              <a:t>月，</a:t>
            </a:r>
            <a:r>
              <a:rPr lang="en-US" altLang="zh-CN" dirty="0">
                <a:effectLst/>
              </a:rPr>
              <a:t>GitHub</a:t>
            </a:r>
            <a:r>
              <a:rPr lang="zh-CN" altLang="en-US" dirty="0">
                <a:effectLst/>
              </a:rPr>
              <a:t>网站首次以</a:t>
            </a:r>
            <a:r>
              <a:rPr lang="en-US" altLang="zh-CN" dirty="0">
                <a:effectLst/>
              </a:rPr>
              <a:t>beta</a:t>
            </a:r>
            <a:r>
              <a:rPr lang="zh-CN" altLang="en-US" dirty="0">
                <a:effectLst/>
              </a:rPr>
              <a:t>版本开始上线，并在</a:t>
            </a:r>
            <a:r>
              <a:rPr lang="en-US" altLang="zh-CN" dirty="0">
                <a:effectLst/>
              </a:rPr>
              <a:t>4</a:t>
            </a:r>
            <a:r>
              <a:rPr lang="zh-CN" altLang="en-US" dirty="0">
                <a:effectLst/>
              </a:rPr>
              <a:t>月份正式上线。</a:t>
            </a:r>
            <a:endParaRPr lang="zh-CN" altLang="en-US" dirty="0"/>
          </a:p>
        </p:txBody>
      </p:sp>
      <p:sp>
        <p:nvSpPr>
          <p:cNvPr id="10" name="文本框 9">
            <a:extLst>
              <a:ext uri="{FF2B5EF4-FFF2-40B4-BE49-F238E27FC236}">
                <a16:creationId xmlns:a16="http://schemas.microsoft.com/office/drawing/2014/main" id="{CBC3EC04-E650-9298-F5E7-F411295CEDEE}"/>
              </a:ext>
            </a:extLst>
          </p:cNvPr>
          <p:cNvSpPr txBox="1"/>
          <p:nvPr/>
        </p:nvSpPr>
        <p:spPr>
          <a:xfrm>
            <a:off x="7620000" y="2891017"/>
            <a:ext cx="3810000" cy="1477328"/>
          </a:xfrm>
          <a:prstGeom prst="rect">
            <a:avLst/>
          </a:prstGeom>
          <a:noFill/>
          <a:ln>
            <a:solidFill>
              <a:schemeClr val="accent1">
                <a:lumMod val="60000"/>
                <a:lumOff val="40000"/>
              </a:schemeClr>
            </a:solidFill>
          </a:ln>
        </p:spPr>
        <p:txBody>
          <a:bodyPr wrap="square">
            <a:spAutoFit/>
          </a:bodyPr>
          <a:lstStyle/>
          <a:p>
            <a:r>
              <a:rPr lang="en-US" altLang="zh-CN" dirty="0">
                <a:effectLst/>
              </a:rPr>
              <a:t>2018</a:t>
            </a:r>
            <a:r>
              <a:rPr lang="zh-CN" altLang="en-US" dirty="0">
                <a:effectLst/>
              </a:rPr>
              <a:t>年</a:t>
            </a:r>
            <a:r>
              <a:rPr lang="en-US" altLang="zh-CN" dirty="0">
                <a:effectLst/>
              </a:rPr>
              <a:t>6</a:t>
            </a:r>
            <a:r>
              <a:rPr lang="zh-CN" altLang="en-US" dirty="0">
                <a:effectLst/>
              </a:rPr>
              <a:t>月，微软宣布以</a:t>
            </a:r>
            <a:r>
              <a:rPr lang="en-US" altLang="zh-CN" dirty="0">
                <a:effectLst/>
              </a:rPr>
              <a:t>75</a:t>
            </a:r>
            <a:r>
              <a:rPr lang="zh-CN" altLang="en-US" dirty="0">
                <a:effectLst/>
              </a:rPr>
              <a:t>亿美元高价买下了</a:t>
            </a:r>
            <a:r>
              <a:rPr lang="en-US" altLang="zh-CN" dirty="0">
                <a:effectLst/>
              </a:rPr>
              <a:t>GitHub</a:t>
            </a:r>
            <a:r>
              <a:rPr lang="zh-CN" altLang="en-US" dirty="0">
                <a:effectLst/>
              </a:rPr>
              <a:t>，收购时该平台仅有</a:t>
            </a:r>
            <a:r>
              <a:rPr lang="en-US" altLang="zh-CN" dirty="0">
                <a:effectLst/>
              </a:rPr>
              <a:t>2800</a:t>
            </a:r>
            <a:r>
              <a:rPr lang="zh-CN" altLang="en-US" dirty="0">
                <a:effectLst/>
              </a:rPr>
              <a:t>万用户。</a:t>
            </a:r>
            <a:endParaRPr lang="en-US" altLang="zh-CN" dirty="0">
              <a:effectLst/>
            </a:endParaRPr>
          </a:p>
          <a:p>
            <a:r>
              <a:rPr lang="zh-CN" altLang="en-US" dirty="0">
                <a:effectLst/>
              </a:rPr>
              <a:t>历经</a:t>
            </a:r>
            <a:r>
              <a:rPr lang="en-US" altLang="zh-CN" dirty="0">
                <a:effectLst/>
              </a:rPr>
              <a:t>5</a:t>
            </a:r>
            <a:r>
              <a:rPr lang="zh-CN" altLang="en-US" dirty="0">
                <a:effectLst/>
              </a:rPr>
              <a:t>年，</a:t>
            </a:r>
            <a:r>
              <a:rPr lang="en-US" altLang="zh-CN" dirty="0">
                <a:effectLst/>
              </a:rPr>
              <a:t>GitHub</a:t>
            </a:r>
            <a:r>
              <a:rPr lang="zh-CN" altLang="en-US" dirty="0">
                <a:effectLst/>
              </a:rPr>
              <a:t>已经有超</a:t>
            </a:r>
            <a:r>
              <a:rPr lang="en-US" altLang="zh-CN" dirty="0">
                <a:effectLst/>
              </a:rPr>
              <a:t>1</a:t>
            </a:r>
            <a:r>
              <a:rPr lang="zh-CN" altLang="en-US" dirty="0">
                <a:effectLst/>
              </a:rPr>
              <a:t>亿用户，实现了飞跃式增长。</a:t>
            </a:r>
            <a:endParaRPr lang="zh-CN" altLang="en-US" dirty="0"/>
          </a:p>
        </p:txBody>
      </p:sp>
      <p:pic>
        <p:nvPicPr>
          <p:cNvPr id="12" name="图片 11">
            <a:extLst>
              <a:ext uri="{FF2B5EF4-FFF2-40B4-BE49-F238E27FC236}">
                <a16:creationId xmlns:a16="http://schemas.microsoft.com/office/drawing/2014/main" id="{EAD4441A-C425-7313-1305-D1A8CCB5755E}"/>
              </a:ext>
            </a:extLst>
          </p:cNvPr>
          <p:cNvPicPr>
            <a:picLocks noChangeAspect="1"/>
          </p:cNvPicPr>
          <p:nvPr/>
        </p:nvPicPr>
        <p:blipFill>
          <a:blip r:embed="rId3"/>
          <a:stretch>
            <a:fillRect/>
          </a:stretch>
        </p:blipFill>
        <p:spPr>
          <a:xfrm>
            <a:off x="7620000" y="4416555"/>
            <a:ext cx="3198472" cy="2219510"/>
          </a:xfrm>
          <a:prstGeom prst="rect">
            <a:avLst/>
          </a:prstGeom>
        </p:spPr>
      </p:pic>
    </p:spTree>
    <p:extLst>
      <p:ext uri="{BB962C8B-B14F-4D97-AF65-F5344CB8AC3E}">
        <p14:creationId xmlns:p14="http://schemas.microsoft.com/office/powerpoint/2010/main" val="149765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基于</a:t>
            </a:r>
            <a:r>
              <a:rPr lang="en-US" altLang="zh-CN" dirty="0" err="1"/>
              <a:t>chatgpt</a:t>
            </a:r>
            <a:r>
              <a:rPr lang="zh-CN" altLang="en-US" dirty="0"/>
              <a:t>的自主学习</a:t>
            </a:r>
          </a:p>
        </p:txBody>
      </p:sp>
      <p:sp>
        <p:nvSpPr>
          <p:cNvPr id="4" name="文本框 3">
            <a:extLst>
              <a:ext uri="{FF2B5EF4-FFF2-40B4-BE49-F238E27FC236}">
                <a16:creationId xmlns:a16="http://schemas.microsoft.com/office/drawing/2014/main" id="{73E577DC-2B69-FF24-D06A-5B2A3A7F8270}"/>
              </a:ext>
            </a:extLst>
          </p:cNvPr>
          <p:cNvSpPr txBox="1"/>
          <p:nvPr/>
        </p:nvSpPr>
        <p:spPr>
          <a:xfrm>
            <a:off x="1019175" y="1800910"/>
            <a:ext cx="6096000" cy="369332"/>
          </a:xfrm>
          <a:prstGeom prst="rect">
            <a:avLst/>
          </a:prstGeom>
          <a:noFill/>
          <a:ln>
            <a:solidFill>
              <a:schemeClr val="accent1">
                <a:lumMod val="60000"/>
                <a:lumOff val="40000"/>
              </a:schemeClr>
            </a:solidFill>
          </a:ln>
        </p:spPr>
        <p:txBody>
          <a:bodyPr wrap="square">
            <a:spAutoFit/>
          </a:bodyPr>
          <a:lstStyle/>
          <a:p>
            <a:r>
              <a:rPr lang="en-US" altLang="zh-CN" b="0" i="0" dirty="0" err="1">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，其成立时间是</a:t>
            </a:r>
            <a:r>
              <a:rPr lang="en-US" altLang="zh-CN" b="0" i="0" dirty="0">
                <a:solidFill>
                  <a:srgbClr val="222222"/>
                </a:solidFill>
                <a:effectLst/>
                <a:latin typeface="arial" panose="020B0604020202020204" pitchFamily="34" charset="0"/>
              </a:rPr>
              <a:t>2015</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12</a:t>
            </a:r>
            <a:r>
              <a:rPr lang="zh-CN" altLang="en-US" b="0" i="0" dirty="0">
                <a:solidFill>
                  <a:srgbClr val="222222"/>
                </a:solidFill>
                <a:effectLst/>
                <a:latin typeface="arial" panose="020B0604020202020204" pitchFamily="34" charset="0"/>
              </a:rPr>
              <a:t>月</a:t>
            </a:r>
            <a:r>
              <a:rPr lang="en-US" altLang="zh-CN" b="0" i="0" dirty="0">
                <a:solidFill>
                  <a:srgbClr val="222222"/>
                </a:solidFill>
                <a:effectLst/>
                <a:latin typeface="arial" panose="020B0604020202020204" pitchFamily="34" charset="0"/>
              </a:rPr>
              <a:t>11</a:t>
            </a:r>
            <a:r>
              <a:rPr lang="zh-CN" altLang="en-US" b="0" i="0" dirty="0">
                <a:solidFill>
                  <a:srgbClr val="222222"/>
                </a:solidFill>
                <a:effectLst/>
                <a:latin typeface="arial" panose="020B0604020202020204" pitchFamily="34" charset="0"/>
              </a:rPr>
              <a:t>日。</a:t>
            </a:r>
            <a:endParaRPr lang="zh-CN" altLang="en-US" dirty="0"/>
          </a:p>
        </p:txBody>
      </p:sp>
      <p:pic>
        <p:nvPicPr>
          <p:cNvPr id="6" name="图片 5">
            <a:extLst>
              <a:ext uri="{FF2B5EF4-FFF2-40B4-BE49-F238E27FC236}">
                <a16:creationId xmlns:a16="http://schemas.microsoft.com/office/drawing/2014/main" id="{06CE3C8B-535F-2C26-55B0-9C33E482BBA7}"/>
              </a:ext>
            </a:extLst>
          </p:cNvPr>
          <p:cNvPicPr>
            <a:picLocks noChangeAspect="1"/>
          </p:cNvPicPr>
          <p:nvPr/>
        </p:nvPicPr>
        <p:blipFill>
          <a:blip r:embed="rId2"/>
          <a:stretch>
            <a:fillRect/>
          </a:stretch>
        </p:blipFill>
        <p:spPr>
          <a:xfrm>
            <a:off x="1019175" y="2280464"/>
            <a:ext cx="3025402" cy="1386960"/>
          </a:xfrm>
          <a:prstGeom prst="rect">
            <a:avLst/>
          </a:prstGeom>
        </p:spPr>
      </p:pic>
      <p:pic>
        <p:nvPicPr>
          <p:cNvPr id="8" name="图片 7">
            <a:extLst>
              <a:ext uri="{FF2B5EF4-FFF2-40B4-BE49-F238E27FC236}">
                <a16:creationId xmlns:a16="http://schemas.microsoft.com/office/drawing/2014/main" id="{69E93D18-D235-2B40-D93C-C1C567F2FC77}"/>
              </a:ext>
            </a:extLst>
          </p:cNvPr>
          <p:cNvPicPr>
            <a:picLocks noChangeAspect="1"/>
          </p:cNvPicPr>
          <p:nvPr/>
        </p:nvPicPr>
        <p:blipFill>
          <a:blip r:embed="rId3"/>
          <a:stretch>
            <a:fillRect/>
          </a:stretch>
        </p:blipFill>
        <p:spPr>
          <a:xfrm>
            <a:off x="1019175" y="3777646"/>
            <a:ext cx="4802990" cy="2829071"/>
          </a:xfrm>
          <a:prstGeom prst="rect">
            <a:avLst/>
          </a:prstGeom>
        </p:spPr>
      </p:pic>
      <p:sp>
        <p:nvSpPr>
          <p:cNvPr id="10" name="文本框 9">
            <a:extLst>
              <a:ext uri="{FF2B5EF4-FFF2-40B4-BE49-F238E27FC236}">
                <a16:creationId xmlns:a16="http://schemas.microsoft.com/office/drawing/2014/main" id="{F1425B54-7626-7D11-3A7E-17C2629878B9}"/>
              </a:ext>
            </a:extLst>
          </p:cNvPr>
          <p:cNvSpPr txBox="1"/>
          <p:nvPr/>
        </p:nvSpPr>
        <p:spPr>
          <a:xfrm>
            <a:off x="4371975" y="2280464"/>
            <a:ext cx="2771775" cy="1477328"/>
          </a:xfrm>
          <a:prstGeom prst="rect">
            <a:avLst/>
          </a:prstGeom>
          <a:noFill/>
          <a:ln>
            <a:solidFill>
              <a:schemeClr val="accent1">
                <a:lumMod val="60000"/>
                <a:lumOff val="40000"/>
              </a:schemeClr>
            </a:solidFill>
          </a:ln>
        </p:spPr>
        <p:txBody>
          <a:bodyPr wrap="square">
            <a:spAutoFit/>
          </a:bodyPr>
          <a:lstStyle/>
          <a:p>
            <a:r>
              <a:rPr lang="zh-CN" altLang="en-US" b="0" i="0" dirty="0">
                <a:solidFill>
                  <a:srgbClr val="222222"/>
                </a:solidFill>
                <a:effectLst/>
                <a:latin typeface="arial" panose="020B0604020202020204" pitchFamily="34" charset="0"/>
              </a:rPr>
              <a:t>一个是啥领域都不会缺席的埃隆</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马斯克，另一个则是后来被称为“</a:t>
            </a:r>
            <a:r>
              <a:rPr lang="en-US" altLang="zh-CN" b="0" i="0" dirty="0" err="1">
                <a:solidFill>
                  <a:srgbClr val="222222"/>
                </a:solidFill>
                <a:effectLst/>
                <a:latin typeface="arial" panose="020B0604020202020204" pitchFamily="34" charset="0"/>
              </a:rPr>
              <a:t>ChatGPT</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之父的萨姆</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奥尔特曼。</a:t>
            </a:r>
            <a:endParaRPr lang="zh-CN" altLang="en-US" dirty="0"/>
          </a:p>
        </p:txBody>
      </p:sp>
      <p:sp>
        <p:nvSpPr>
          <p:cNvPr id="12" name="文本框 11">
            <a:extLst>
              <a:ext uri="{FF2B5EF4-FFF2-40B4-BE49-F238E27FC236}">
                <a16:creationId xmlns:a16="http://schemas.microsoft.com/office/drawing/2014/main" id="{2D1AC87E-8895-A66A-7B93-709E53F9766D}"/>
              </a:ext>
            </a:extLst>
          </p:cNvPr>
          <p:cNvSpPr txBox="1"/>
          <p:nvPr/>
        </p:nvSpPr>
        <p:spPr>
          <a:xfrm>
            <a:off x="7442573" y="1800910"/>
            <a:ext cx="3577852" cy="1477328"/>
          </a:xfrm>
          <a:prstGeom prst="rect">
            <a:avLst/>
          </a:prstGeom>
          <a:noFill/>
          <a:ln>
            <a:solidFill>
              <a:schemeClr val="accent1">
                <a:lumMod val="60000"/>
                <a:lumOff val="40000"/>
              </a:schemeClr>
            </a:solidFill>
          </a:ln>
        </p:spPr>
        <p:txBody>
          <a:bodyPr wrap="square">
            <a:spAutoFit/>
          </a:bodyPr>
          <a:lstStyle/>
          <a:p>
            <a:r>
              <a:rPr lang="en-US" altLang="zh-CN" b="0" i="0" dirty="0">
                <a:solidFill>
                  <a:srgbClr val="222222"/>
                </a:solidFill>
                <a:effectLst/>
                <a:latin typeface="arial" panose="020B0604020202020204" pitchFamily="34" charset="0"/>
              </a:rPr>
              <a:t>2022</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11</a:t>
            </a:r>
            <a:r>
              <a:rPr lang="zh-CN" altLang="en-US" b="0" i="0" dirty="0">
                <a:solidFill>
                  <a:srgbClr val="222222"/>
                </a:solidFill>
                <a:effectLst/>
                <a:latin typeface="arial" panose="020B0604020202020204" pitchFamily="34" charset="0"/>
              </a:rPr>
              <a:t>月末，</a:t>
            </a:r>
            <a:r>
              <a:rPr lang="en-US" altLang="zh-CN" b="0" i="0" dirty="0" err="1">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向全世界开放了</a:t>
            </a:r>
            <a:r>
              <a:rPr lang="en-US" altLang="zh-CN" b="0" i="0" dirty="0" err="1">
                <a:solidFill>
                  <a:srgbClr val="222222"/>
                </a:solidFill>
                <a:effectLst/>
                <a:latin typeface="arial" panose="020B0604020202020204" pitchFamily="34" charset="0"/>
              </a:rPr>
              <a:t>ChatGPT</a:t>
            </a:r>
            <a:r>
              <a:rPr lang="zh-CN" altLang="en-US" b="0" i="0" dirty="0">
                <a:solidFill>
                  <a:srgbClr val="222222"/>
                </a:solidFill>
                <a:effectLst/>
                <a:latin typeface="arial" panose="020B0604020202020204" pitchFamily="34" charset="0"/>
              </a:rPr>
              <a:t>的使用资格，</a:t>
            </a:r>
            <a:r>
              <a:rPr lang="en-US" altLang="zh-CN" b="0" i="0" dirty="0">
                <a:solidFill>
                  <a:srgbClr val="222222"/>
                </a:solidFill>
                <a:effectLst/>
                <a:latin typeface="arial" panose="020B0604020202020204" pitchFamily="34" charset="0"/>
              </a:rPr>
              <a:t>5</a:t>
            </a:r>
            <a:r>
              <a:rPr lang="zh-CN" altLang="en-US" b="0" i="0" dirty="0">
                <a:solidFill>
                  <a:srgbClr val="222222"/>
                </a:solidFill>
                <a:effectLst/>
                <a:latin typeface="arial" panose="020B0604020202020204" pitchFamily="34" charset="0"/>
              </a:rPr>
              <a:t>天之后，注册用户的数量便突破了</a:t>
            </a:r>
            <a:r>
              <a:rPr lang="en-US" altLang="zh-CN" b="0" i="0" dirty="0">
                <a:solidFill>
                  <a:srgbClr val="222222"/>
                </a:solidFill>
                <a:effectLst/>
                <a:latin typeface="arial" panose="020B0604020202020204" pitchFamily="34" charset="0"/>
              </a:rPr>
              <a:t>100</a:t>
            </a:r>
            <a:r>
              <a:rPr lang="zh-CN" altLang="en-US" b="0" i="0" dirty="0">
                <a:solidFill>
                  <a:srgbClr val="222222"/>
                </a:solidFill>
                <a:effectLst/>
                <a:latin typeface="arial" panose="020B0604020202020204" pitchFamily="34" charset="0"/>
              </a:rPr>
              <a:t>万，每一个人都知道，这回</a:t>
            </a:r>
            <a:r>
              <a:rPr lang="en-US" altLang="zh-CN" b="0" i="0" dirty="0">
                <a:solidFill>
                  <a:srgbClr val="222222"/>
                </a:solidFill>
                <a:effectLst/>
                <a:latin typeface="arial" panose="020B0604020202020204" pitchFamily="34" charset="0"/>
              </a:rPr>
              <a:t>AI</a:t>
            </a:r>
            <a:r>
              <a:rPr lang="zh-CN" altLang="en-US" b="0" i="0" dirty="0">
                <a:solidFill>
                  <a:srgbClr val="222222"/>
                </a:solidFill>
                <a:effectLst/>
                <a:latin typeface="arial" panose="020B0604020202020204" pitchFamily="34" charset="0"/>
              </a:rPr>
              <a:t>可能真的要改变世界了。</a:t>
            </a:r>
            <a:endParaRPr lang="zh-CN" altLang="en-US" dirty="0"/>
          </a:p>
        </p:txBody>
      </p:sp>
      <p:pic>
        <p:nvPicPr>
          <p:cNvPr id="14" name="图片 13">
            <a:extLst>
              <a:ext uri="{FF2B5EF4-FFF2-40B4-BE49-F238E27FC236}">
                <a16:creationId xmlns:a16="http://schemas.microsoft.com/office/drawing/2014/main" id="{D49847A6-4A35-5D32-C2DF-6A9E5E627128}"/>
              </a:ext>
            </a:extLst>
          </p:cNvPr>
          <p:cNvPicPr>
            <a:picLocks noChangeAspect="1"/>
          </p:cNvPicPr>
          <p:nvPr/>
        </p:nvPicPr>
        <p:blipFill>
          <a:blip r:embed="rId4"/>
          <a:stretch>
            <a:fillRect/>
          </a:stretch>
        </p:blipFill>
        <p:spPr>
          <a:xfrm>
            <a:off x="6879249" y="3868014"/>
            <a:ext cx="4474551" cy="2829071"/>
          </a:xfrm>
          <a:prstGeom prst="rect">
            <a:avLst/>
          </a:prstGeom>
        </p:spPr>
      </p:pic>
    </p:spTree>
    <p:extLst>
      <p:ext uri="{BB962C8B-B14F-4D97-AF65-F5344CB8AC3E}">
        <p14:creationId xmlns:p14="http://schemas.microsoft.com/office/powerpoint/2010/main" val="2928101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基于</a:t>
            </a:r>
            <a:r>
              <a:rPr lang="en-US" altLang="zh-CN" dirty="0"/>
              <a:t>AI</a:t>
            </a:r>
            <a:r>
              <a:rPr lang="zh-CN" altLang="en-US" dirty="0"/>
              <a:t>编程工具的学习</a:t>
            </a:r>
          </a:p>
        </p:txBody>
      </p:sp>
      <p:sp>
        <p:nvSpPr>
          <p:cNvPr id="4" name="文本框 3">
            <a:extLst>
              <a:ext uri="{FF2B5EF4-FFF2-40B4-BE49-F238E27FC236}">
                <a16:creationId xmlns:a16="http://schemas.microsoft.com/office/drawing/2014/main" id="{EC92568F-4B96-9027-2A9A-7CCE819D7701}"/>
              </a:ext>
            </a:extLst>
          </p:cNvPr>
          <p:cNvSpPr txBox="1"/>
          <p:nvPr/>
        </p:nvSpPr>
        <p:spPr>
          <a:xfrm>
            <a:off x="1000125" y="5760363"/>
            <a:ext cx="6096000" cy="369332"/>
          </a:xfrm>
          <a:prstGeom prst="rect">
            <a:avLst/>
          </a:prstGeom>
          <a:noFill/>
        </p:spPr>
        <p:txBody>
          <a:bodyPr wrap="square">
            <a:spAutoFit/>
          </a:bodyPr>
          <a:lstStyle/>
          <a:p>
            <a:r>
              <a:rPr lang="zh-CN" altLang="en-US" dirty="0"/>
              <a:t>https://zhuanlan.zhihu.com/p/615214243?utm_id=0</a:t>
            </a:r>
          </a:p>
        </p:txBody>
      </p:sp>
      <p:sp>
        <p:nvSpPr>
          <p:cNvPr id="6" name="文本框 5">
            <a:extLst>
              <a:ext uri="{FF2B5EF4-FFF2-40B4-BE49-F238E27FC236}">
                <a16:creationId xmlns:a16="http://schemas.microsoft.com/office/drawing/2014/main" id="{4EEDA7B7-9168-F402-71D3-35B9C90BD0FA}"/>
              </a:ext>
            </a:extLst>
          </p:cNvPr>
          <p:cNvSpPr txBox="1"/>
          <p:nvPr/>
        </p:nvSpPr>
        <p:spPr>
          <a:xfrm>
            <a:off x="1000125" y="5987534"/>
            <a:ext cx="6096000" cy="369332"/>
          </a:xfrm>
          <a:prstGeom prst="rect">
            <a:avLst/>
          </a:prstGeom>
          <a:noFill/>
        </p:spPr>
        <p:txBody>
          <a:bodyPr wrap="square">
            <a:spAutoFit/>
          </a:bodyPr>
          <a:lstStyle/>
          <a:p>
            <a:r>
              <a:rPr lang="zh-CN" altLang="en-US" dirty="0"/>
              <a:t>http://www.bimant.com/blog/17-ai-programming-tools/</a:t>
            </a:r>
          </a:p>
        </p:txBody>
      </p:sp>
      <p:sp>
        <p:nvSpPr>
          <p:cNvPr id="8" name="文本框 7">
            <a:extLst>
              <a:ext uri="{FF2B5EF4-FFF2-40B4-BE49-F238E27FC236}">
                <a16:creationId xmlns:a16="http://schemas.microsoft.com/office/drawing/2014/main" id="{4EACA335-E33D-1961-0BBD-EB7344CD9432}"/>
              </a:ext>
            </a:extLst>
          </p:cNvPr>
          <p:cNvSpPr txBox="1"/>
          <p:nvPr/>
        </p:nvSpPr>
        <p:spPr>
          <a:xfrm>
            <a:off x="1000125" y="1530787"/>
            <a:ext cx="6096000" cy="2308324"/>
          </a:xfrm>
          <a:prstGeom prst="rect">
            <a:avLst/>
          </a:prstGeom>
          <a:noFill/>
          <a:ln>
            <a:solidFill>
              <a:schemeClr val="accent1"/>
            </a:solidFill>
          </a:ln>
        </p:spPr>
        <p:txBody>
          <a:bodyPr wrap="square">
            <a:spAutoFit/>
          </a:bodyPr>
          <a:lstStyle/>
          <a:p>
            <a:pPr algn="l"/>
            <a:r>
              <a:rPr lang="en-US" altLang="zh-CN" b="0" i="0" dirty="0" err="1">
                <a:solidFill>
                  <a:srgbClr val="121212"/>
                </a:solidFill>
                <a:effectLst/>
                <a:latin typeface="-apple-system"/>
              </a:rPr>
              <a:t>Github</a:t>
            </a:r>
            <a:r>
              <a:rPr lang="en-US" altLang="zh-CN" b="0" i="0" dirty="0">
                <a:solidFill>
                  <a:srgbClr val="121212"/>
                </a:solidFill>
                <a:effectLst/>
                <a:latin typeface="-apple-system"/>
              </a:rPr>
              <a:t> Copilot</a:t>
            </a:r>
          </a:p>
          <a:p>
            <a:pPr algn="l"/>
            <a:r>
              <a:rPr lang="zh-CN" altLang="en-US" b="0" i="0" dirty="0">
                <a:solidFill>
                  <a:srgbClr val="121212"/>
                </a:solidFill>
                <a:effectLst/>
                <a:latin typeface="-apple-system"/>
              </a:rPr>
              <a:t>网址：</a:t>
            </a:r>
            <a:r>
              <a:rPr lang="en-US" altLang="zh-CN" b="0" i="0" u="none" strike="noStrike" dirty="0">
                <a:solidFill>
                  <a:srgbClr val="121212"/>
                </a:solidFill>
                <a:effectLst/>
                <a:latin typeface="a"/>
                <a:hlinkClick r:id="rId2"/>
              </a:rPr>
              <a:t>https://</a:t>
            </a:r>
            <a:r>
              <a:rPr lang="en-US" altLang="zh-CN" b="0" i="0" u="none" strike="noStrike" dirty="0">
                <a:solidFill>
                  <a:srgbClr val="121212"/>
                </a:solidFill>
                <a:effectLst/>
                <a:latin typeface="-apple-system"/>
                <a:hlinkClick r:id="rId2"/>
              </a:rPr>
              <a:t>github.com/features/cop</a:t>
            </a:r>
            <a:r>
              <a:rPr lang="en-US" altLang="zh-CN" b="0" i="0" u="none" strike="noStrike" dirty="0">
                <a:solidFill>
                  <a:srgbClr val="121212"/>
                </a:solidFill>
                <a:effectLst/>
                <a:latin typeface="a"/>
                <a:hlinkClick r:id="rId2"/>
              </a:rPr>
              <a:t>ilot/</a:t>
            </a:r>
            <a:endParaRPr lang="zh-CN" altLang="en-US" b="0" i="0" dirty="0">
              <a:solidFill>
                <a:srgbClr val="121212"/>
              </a:solidFill>
              <a:effectLst/>
              <a:latin typeface="-apple-system"/>
            </a:endParaRPr>
          </a:p>
          <a:p>
            <a:pPr algn="l"/>
            <a:r>
              <a:rPr lang="en-US" altLang="zh-CN" b="0" i="0" dirty="0" err="1">
                <a:solidFill>
                  <a:srgbClr val="121212"/>
                </a:solidFill>
                <a:effectLst/>
                <a:latin typeface="-apple-system"/>
              </a:rPr>
              <a:t>Github</a:t>
            </a:r>
            <a:r>
              <a:rPr lang="en-US" altLang="zh-CN" b="0" i="0" dirty="0">
                <a:solidFill>
                  <a:srgbClr val="121212"/>
                </a:solidFill>
                <a:effectLst/>
                <a:latin typeface="-apple-system"/>
              </a:rPr>
              <a:t> Copilot</a:t>
            </a:r>
            <a:r>
              <a:rPr lang="zh-CN" altLang="en-US" b="0" i="0" dirty="0">
                <a:solidFill>
                  <a:srgbClr val="121212"/>
                </a:solidFill>
                <a:effectLst/>
                <a:latin typeface="-apple-system"/>
              </a:rPr>
              <a:t>微软与</a:t>
            </a:r>
            <a:r>
              <a:rPr lang="en-US" altLang="zh-CN" b="0" i="0" dirty="0" err="1">
                <a:solidFill>
                  <a:srgbClr val="121212"/>
                </a:solidFill>
                <a:effectLst/>
                <a:latin typeface="-apple-system"/>
              </a:rPr>
              <a:t>OpenAI</a:t>
            </a:r>
            <a:r>
              <a:rPr lang="zh-CN" altLang="en-US" b="0" i="0" dirty="0">
                <a:solidFill>
                  <a:srgbClr val="121212"/>
                </a:solidFill>
                <a:effectLst/>
                <a:latin typeface="-apple-system"/>
              </a:rPr>
              <a:t>共同推出了一款</a:t>
            </a:r>
            <a:r>
              <a:rPr lang="en-US" altLang="zh-CN" b="0" i="0" dirty="0">
                <a:solidFill>
                  <a:srgbClr val="121212"/>
                </a:solidFill>
                <a:effectLst/>
                <a:latin typeface="-apple-system"/>
              </a:rPr>
              <a:t>AI</a:t>
            </a:r>
            <a:r>
              <a:rPr lang="zh-CN" altLang="en-US" b="0" i="0" dirty="0">
                <a:solidFill>
                  <a:srgbClr val="121212"/>
                </a:solidFill>
                <a:effectLst/>
                <a:latin typeface="-apple-system"/>
              </a:rPr>
              <a:t>编程工具。</a:t>
            </a:r>
            <a:r>
              <a:rPr lang="en-US" altLang="zh-CN" b="0" i="0" dirty="0" err="1">
                <a:solidFill>
                  <a:srgbClr val="121212"/>
                </a:solidFill>
                <a:effectLst/>
                <a:latin typeface="-apple-system"/>
              </a:rPr>
              <a:t>Github</a:t>
            </a:r>
            <a:r>
              <a:rPr lang="en-US" altLang="zh-CN" b="0" i="0" dirty="0">
                <a:solidFill>
                  <a:srgbClr val="121212"/>
                </a:solidFill>
                <a:effectLst/>
                <a:latin typeface="-apple-system"/>
              </a:rPr>
              <a:t> Copilot</a:t>
            </a:r>
            <a:r>
              <a:rPr lang="zh-CN" altLang="en-US" b="0" i="0" dirty="0">
                <a:solidFill>
                  <a:srgbClr val="121212"/>
                </a:solidFill>
                <a:effectLst/>
                <a:latin typeface="-apple-system"/>
              </a:rPr>
              <a:t>在</a:t>
            </a:r>
            <a:r>
              <a:rPr lang="en-US" altLang="zh-CN" b="0" i="0" dirty="0">
                <a:solidFill>
                  <a:srgbClr val="121212"/>
                </a:solidFill>
                <a:effectLst/>
                <a:latin typeface="-apple-system"/>
              </a:rPr>
              <a:t>2022</a:t>
            </a:r>
            <a:r>
              <a:rPr lang="zh-CN" altLang="en-US" b="0" i="0" dirty="0">
                <a:solidFill>
                  <a:srgbClr val="121212"/>
                </a:solidFill>
                <a:effectLst/>
                <a:latin typeface="-apple-system"/>
              </a:rPr>
              <a:t>年</a:t>
            </a:r>
            <a:r>
              <a:rPr lang="en-US" altLang="zh-CN" b="0" i="0" dirty="0">
                <a:solidFill>
                  <a:srgbClr val="121212"/>
                </a:solidFill>
                <a:effectLst/>
                <a:latin typeface="-apple-system"/>
              </a:rPr>
              <a:t>6</a:t>
            </a:r>
            <a:r>
              <a:rPr lang="zh-CN" altLang="en-US" b="0" i="0" dirty="0">
                <a:solidFill>
                  <a:srgbClr val="121212"/>
                </a:solidFill>
                <a:effectLst/>
                <a:latin typeface="-apple-system"/>
              </a:rPr>
              <a:t>月已经发布，应该说是传统的老板</a:t>
            </a:r>
            <a:r>
              <a:rPr lang="en-US" altLang="zh-CN" b="0" i="0" dirty="0">
                <a:solidFill>
                  <a:srgbClr val="121212"/>
                </a:solidFill>
                <a:effectLst/>
                <a:latin typeface="-apple-system"/>
              </a:rPr>
              <a:t>AI</a:t>
            </a:r>
            <a:r>
              <a:rPr lang="zh-CN" altLang="en-US" b="0" i="0" dirty="0">
                <a:solidFill>
                  <a:srgbClr val="121212"/>
                </a:solidFill>
                <a:effectLst/>
                <a:latin typeface="-apple-system"/>
              </a:rPr>
              <a:t>编程工具了，并且作为插件嵌入到</a:t>
            </a:r>
            <a:r>
              <a:rPr lang="en-US" altLang="zh-CN" b="0" i="0" dirty="0">
                <a:solidFill>
                  <a:srgbClr val="121212"/>
                </a:solidFill>
                <a:effectLst/>
                <a:latin typeface="-apple-system"/>
              </a:rPr>
              <a:t>Vs code</a:t>
            </a:r>
            <a:r>
              <a:rPr lang="zh-CN" altLang="en-US" b="0" i="0" dirty="0">
                <a:solidFill>
                  <a:srgbClr val="121212"/>
                </a:solidFill>
                <a:effectLst/>
                <a:latin typeface="-apple-system"/>
              </a:rPr>
              <a:t>中，使用体验可以说是最好的。不过遗憾在于</a:t>
            </a:r>
            <a:r>
              <a:rPr lang="en-US" altLang="zh-CN" b="0" i="0" dirty="0" err="1">
                <a:solidFill>
                  <a:srgbClr val="121212"/>
                </a:solidFill>
                <a:effectLst/>
                <a:latin typeface="-apple-system"/>
              </a:rPr>
              <a:t>Github</a:t>
            </a:r>
            <a:r>
              <a:rPr lang="en-US" altLang="zh-CN" b="0" i="0" dirty="0">
                <a:solidFill>
                  <a:srgbClr val="121212"/>
                </a:solidFill>
                <a:effectLst/>
                <a:latin typeface="-apple-system"/>
              </a:rPr>
              <a:t> Copilot</a:t>
            </a:r>
            <a:r>
              <a:rPr lang="zh-CN" altLang="en-US" b="0" i="0" dirty="0">
                <a:solidFill>
                  <a:srgbClr val="121212"/>
                </a:solidFill>
                <a:effectLst/>
                <a:latin typeface="-apple-system"/>
              </a:rPr>
              <a:t>需要收费，个人用户每月</a:t>
            </a:r>
            <a:r>
              <a:rPr lang="en-US" altLang="zh-CN" b="0" i="0" dirty="0">
                <a:solidFill>
                  <a:srgbClr val="121212"/>
                </a:solidFill>
                <a:effectLst/>
                <a:latin typeface="-apple-system"/>
              </a:rPr>
              <a:t>10</a:t>
            </a:r>
            <a:r>
              <a:rPr lang="zh-CN" altLang="en-US" b="0" i="0" dirty="0">
                <a:solidFill>
                  <a:srgbClr val="121212"/>
                </a:solidFill>
                <a:effectLst/>
                <a:latin typeface="-apple-system"/>
              </a:rPr>
              <a:t>美金，每年</a:t>
            </a:r>
            <a:r>
              <a:rPr lang="en-US" altLang="zh-CN" b="0" i="0" dirty="0">
                <a:solidFill>
                  <a:srgbClr val="121212"/>
                </a:solidFill>
                <a:effectLst/>
                <a:latin typeface="-apple-system"/>
              </a:rPr>
              <a:t>100</a:t>
            </a:r>
            <a:r>
              <a:rPr lang="zh-CN" altLang="en-US" b="0" i="0" dirty="0">
                <a:solidFill>
                  <a:srgbClr val="121212"/>
                </a:solidFill>
                <a:effectLst/>
                <a:latin typeface="-apple-system"/>
              </a:rPr>
              <a:t>美金。淘宝有学生账户，</a:t>
            </a:r>
            <a:r>
              <a:rPr lang="en-US" altLang="zh-CN" b="0" i="0" dirty="0">
                <a:solidFill>
                  <a:srgbClr val="121212"/>
                </a:solidFill>
                <a:effectLst/>
                <a:latin typeface="-apple-system"/>
              </a:rPr>
              <a:t>2</a:t>
            </a:r>
            <a:r>
              <a:rPr lang="zh-CN" altLang="en-US" b="0" i="0" dirty="0">
                <a:solidFill>
                  <a:srgbClr val="121212"/>
                </a:solidFill>
                <a:effectLst/>
                <a:latin typeface="-apple-system"/>
              </a:rPr>
              <a:t>年</a:t>
            </a:r>
            <a:r>
              <a:rPr lang="en-US" altLang="zh-CN" b="0" i="0" dirty="0">
                <a:solidFill>
                  <a:srgbClr val="121212"/>
                </a:solidFill>
                <a:effectLst/>
                <a:latin typeface="-apple-system"/>
              </a:rPr>
              <a:t>30</a:t>
            </a:r>
            <a:r>
              <a:rPr lang="zh-CN" altLang="en-US" b="0" i="0" dirty="0">
                <a:solidFill>
                  <a:srgbClr val="121212"/>
                </a:solidFill>
                <a:effectLst/>
                <a:latin typeface="-apple-system"/>
              </a:rPr>
              <a:t>元。</a:t>
            </a:r>
          </a:p>
        </p:txBody>
      </p:sp>
      <p:sp>
        <p:nvSpPr>
          <p:cNvPr id="10" name="文本框 9">
            <a:extLst>
              <a:ext uri="{FF2B5EF4-FFF2-40B4-BE49-F238E27FC236}">
                <a16:creationId xmlns:a16="http://schemas.microsoft.com/office/drawing/2014/main" id="{819918DA-4D74-9324-0468-DCB4FC630912}"/>
              </a:ext>
            </a:extLst>
          </p:cNvPr>
          <p:cNvSpPr txBox="1"/>
          <p:nvPr/>
        </p:nvSpPr>
        <p:spPr>
          <a:xfrm>
            <a:off x="1000125" y="3922574"/>
            <a:ext cx="6096000" cy="1754326"/>
          </a:xfrm>
          <a:prstGeom prst="rect">
            <a:avLst/>
          </a:prstGeom>
          <a:noFill/>
          <a:ln>
            <a:solidFill>
              <a:schemeClr val="accent1">
                <a:lumMod val="40000"/>
                <a:lumOff val="60000"/>
              </a:schemeClr>
            </a:solidFill>
          </a:ln>
        </p:spPr>
        <p:txBody>
          <a:bodyPr wrap="square">
            <a:spAutoFit/>
          </a:bodyPr>
          <a:lstStyle/>
          <a:p>
            <a:pPr algn="l"/>
            <a:r>
              <a:rPr lang="en-US" altLang="zh-CN" b="0" i="0" dirty="0" err="1">
                <a:solidFill>
                  <a:srgbClr val="121212"/>
                </a:solidFill>
                <a:effectLst/>
                <a:latin typeface="-apple-system"/>
              </a:rPr>
              <a:t>CodeGeex</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网址：</a:t>
            </a:r>
            <a:r>
              <a:rPr lang="en-US" altLang="zh-CN" b="0" i="0" u="none" strike="noStrike" dirty="0">
                <a:solidFill>
                  <a:srgbClr val="121212"/>
                </a:solidFill>
                <a:effectLst/>
                <a:latin typeface="a"/>
                <a:hlinkClick r:id="rId3"/>
              </a:rPr>
              <a:t>http://</a:t>
            </a:r>
            <a:r>
              <a:rPr lang="en-US" altLang="zh-CN" b="0" i="0" u="none" strike="noStrike" dirty="0">
                <a:solidFill>
                  <a:srgbClr val="121212"/>
                </a:solidFill>
                <a:effectLst/>
                <a:latin typeface="-apple-system"/>
                <a:hlinkClick r:id="rId3"/>
              </a:rPr>
              <a:t>models.aminer.cn/codege</a:t>
            </a:r>
            <a:r>
              <a:rPr lang="en-US" altLang="zh-CN" b="0" i="0" u="none" strike="noStrike" dirty="0">
                <a:solidFill>
                  <a:srgbClr val="121212"/>
                </a:solidFill>
                <a:effectLst/>
                <a:latin typeface="a"/>
                <a:hlinkClick r:id="rId3"/>
              </a:rPr>
              <a:t>ex/pl</a:t>
            </a:r>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a:t>
            </a:r>
            <a:r>
              <a:rPr lang="zh-CN" altLang="en-US" b="0" i="0" dirty="0">
                <a:solidFill>
                  <a:srgbClr val="121212"/>
                </a:solidFill>
                <a:effectLst/>
                <a:latin typeface="-apple-system"/>
              </a:rPr>
              <a:t>可以理解</a:t>
            </a:r>
            <a:r>
              <a:rPr lang="en-US" altLang="zh-CN" b="0" i="0" dirty="0">
                <a:solidFill>
                  <a:srgbClr val="121212"/>
                </a:solidFill>
                <a:effectLst/>
                <a:latin typeface="-apple-system"/>
              </a:rPr>
              <a:t>Wie</a:t>
            </a:r>
            <a:r>
              <a:rPr lang="zh-CN" altLang="en-US" b="0" i="0" dirty="0">
                <a:solidFill>
                  <a:srgbClr val="121212"/>
                </a:solidFill>
                <a:effectLst/>
                <a:latin typeface="-apple-system"/>
              </a:rPr>
              <a:t>国产版</a:t>
            </a:r>
            <a:r>
              <a:rPr lang="en-US" altLang="zh-CN" b="0" i="0" dirty="0">
                <a:solidFill>
                  <a:srgbClr val="121212"/>
                </a:solidFill>
                <a:effectLst/>
                <a:latin typeface="-apple-system"/>
              </a:rPr>
              <a:t>Copilot</a:t>
            </a:r>
            <a:r>
              <a:rPr lang="zh-CN" altLang="en-US" b="0" i="0" dirty="0">
                <a:solidFill>
                  <a:srgbClr val="121212"/>
                </a:solidFill>
                <a:effectLst/>
                <a:latin typeface="-apple-system"/>
              </a:rPr>
              <a:t>，并且完全开源（</a:t>
            </a:r>
            <a:r>
              <a:rPr lang="en-US" altLang="zh-CN" b="0" i="0" dirty="0" err="1">
                <a:solidFill>
                  <a:srgbClr val="121212"/>
                </a:solidFill>
                <a:effectLst/>
                <a:latin typeface="-apple-system"/>
              </a:rPr>
              <a:t>Github</a:t>
            </a:r>
            <a:r>
              <a:rPr lang="zh-CN" altLang="en-US" b="0" i="0" dirty="0">
                <a:solidFill>
                  <a:srgbClr val="121212"/>
                </a:solidFill>
                <a:effectLst/>
                <a:latin typeface="-apple-system"/>
              </a:rPr>
              <a:t>上提供了模型源码，并且有免费的</a:t>
            </a:r>
            <a:r>
              <a:rPr lang="en-US" altLang="zh-CN" b="0" i="0" dirty="0" err="1">
                <a:solidFill>
                  <a:srgbClr val="121212"/>
                </a:solidFill>
                <a:effectLst/>
                <a:latin typeface="-apple-system"/>
              </a:rPr>
              <a:t>api</a:t>
            </a:r>
            <a:r>
              <a:rPr lang="zh-CN" altLang="en-US" b="0" i="0" dirty="0">
                <a:solidFill>
                  <a:srgbClr val="121212"/>
                </a:solidFill>
                <a:effectLst/>
                <a:latin typeface="-apple-system"/>
              </a:rPr>
              <a:t>接口）。提供了包括代码自动生成代码翻译等功能，并且目前支持</a:t>
            </a:r>
            <a:r>
              <a:rPr lang="en-US" altLang="zh-CN" b="0" i="0" dirty="0" err="1">
                <a:solidFill>
                  <a:srgbClr val="121212"/>
                </a:solidFill>
                <a:effectLst/>
                <a:latin typeface="-apple-system"/>
              </a:rPr>
              <a:t>vscode</a:t>
            </a:r>
            <a:r>
              <a:rPr lang="zh-CN" altLang="en-US" b="0" i="0" dirty="0">
                <a:solidFill>
                  <a:srgbClr val="121212"/>
                </a:solidFill>
                <a:effectLst/>
                <a:latin typeface="-apple-system"/>
              </a:rPr>
              <a:t>以及</a:t>
            </a:r>
            <a:r>
              <a:rPr lang="en-US" altLang="zh-CN" b="0" i="0" dirty="0" err="1">
                <a:solidFill>
                  <a:srgbClr val="121212"/>
                </a:solidFill>
                <a:effectLst/>
                <a:latin typeface="-apple-system"/>
              </a:rPr>
              <a:t>pychram</a:t>
            </a:r>
            <a:r>
              <a:rPr lang="zh-CN" altLang="en-US" b="0" i="0" dirty="0">
                <a:solidFill>
                  <a:srgbClr val="121212"/>
                </a:solidFill>
                <a:effectLst/>
                <a:latin typeface="-apple-system"/>
              </a:rPr>
              <a:t>，良心之作。</a:t>
            </a:r>
          </a:p>
        </p:txBody>
      </p:sp>
      <p:pic>
        <p:nvPicPr>
          <p:cNvPr id="12" name="图片 11">
            <a:extLst>
              <a:ext uri="{FF2B5EF4-FFF2-40B4-BE49-F238E27FC236}">
                <a16:creationId xmlns:a16="http://schemas.microsoft.com/office/drawing/2014/main" id="{9868B93B-F5CA-1846-D61D-33E4C669CEA8}"/>
              </a:ext>
            </a:extLst>
          </p:cNvPr>
          <p:cNvPicPr>
            <a:picLocks noChangeAspect="1"/>
          </p:cNvPicPr>
          <p:nvPr/>
        </p:nvPicPr>
        <p:blipFill>
          <a:blip r:embed="rId4"/>
          <a:stretch>
            <a:fillRect/>
          </a:stretch>
        </p:blipFill>
        <p:spPr>
          <a:xfrm>
            <a:off x="7258050" y="1530787"/>
            <a:ext cx="4343400" cy="2370429"/>
          </a:xfrm>
          <a:prstGeom prst="rect">
            <a:avLst/>
          </a:prstGeom>
        </p:spPr>
      </p:pic>
    </p:spTree>
    <p:extLst>
      <p:ext uri="{BB962C8B-B14F-4D97-AF65-F5344CB8AC3E}">
        <p14:creationId xmlns:p14="http://schemas.microsoft.com/office/powerpoint/2010/main" val="350901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学习范式总览</a:t>
            </a:r>
          </a:p>
        </p:txBody>
      </p:sp>
      <p:graphicFrame>
        <p:nvGraphicFramePr>
          <p:cNvPr id="3" name="图示 2">
            <a:extLst>
              <a:ext uri="{FF2B5EF4-FFF2-40B4-BE49-F238E27FC236}">
                <a16:creationId xmlns:a16="http://schemas.microsoft.com/office/drawing/2014/main" id="{9F3A35E2-90A0-3D4A-A6B5-F3AEA9BE5FC0}"/>
              </a:ext>
            </a:extLst>
          </p:cNvPr>
          <p:cNvGraphicFramePr/>
          <p:nvPr>
            <p:extLst>
              <p:ext uri="{D42A27DB-BD31-4B8C-83A1-F6EECF244321}">
                <p14:modId xmlns:p14="http://schemas.microsoft.com/office/powerpoint/2010/main" val="2416458183"/>
              </p:ext>
            </p:extLst>
          </p:nvPr>
        </p:nvGraphicFramePr>
        <p:xfrm>
          <a:off x="2774950" y="2085975"/>
          <a:ext cx="6959600" cy="4061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98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AD533-1CF4-5078-3FAA-64955B71E6E3}"/>
              </a:ext>
            </a:extLst>
          </p:cNvPr>
          <p:cNvSpPr>
            <a:spLocks noGrp="1"/>
          </p:cNvSpPr>
          <p:nvPr>
            <p:ph type="ctrTitle"/>
          </p:nvPr>
        </p:nvSpPr>
        <p:spPr/>
        <p:txBody>
          <a:bodyPr/>
          <a:lstStyle/>
          <a:p>
            <a:r>
              <a:rPr lang="zh-CN" altLang="en-US" dirty="0"/>
              <a:t>职业闭环</a:t>
            </a:r>
          </a:p>
        </p:txBody>
      </p:sp>
      <p:sp>
        <p:nvSpPr>
          <p:cNvPr id="3" name="副标题 2">
            <a:extLst>
              <a:ext uri="{FF2B5EF4-FFF2-40B4-BE49-F238E27FC236}">
                <a16:creationId xmlns:a16="http://schemas.microsoft.com/office/drawing/2014/main" id="{87614FC1-5E19-25C7-5B7C-13F88C949B6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9678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0D0A-A0EA-D0C4-DFB3-D771CC6BF245}"/>
              </a:ext>
            </a:extLst>
          </p:cNvPr>
          <p:cNvSpPr>
            <a:spLocks noGrp="1"/>
          </p:cNvSpPr>
          <p:nvPr>
            <p:ph type="title"/>
          </p:nvPr>
        </p:nvSpPr>
        <p:spPr/>
        <p:txBody>
          <a:bodyPr/>
          <a:lstStyle/>
          <a:p>
            <a:pPr algn="ctr"/>
            <a:r>
              <a:rPr lang="zh-CN" altLang="en-US" dirty="0"/>
              <a:t>好工作哪里找</a:t>
            </a:r>
          </a:p>
        </p:txBody>
      </p:sp>
      <p:pic>
        <p:nvPicPr>
          <p:cNvPr id="4" name="图片 3">
            <a:extLst>
              <a:ext uri="{FF2B5EF4-FFF2-40B4-BE49-F238E27FC236}">
                <a16:creationId xmlns:a16="http://schemas.microsoft.com/office/drawing/2014/main" id="{56BB0A72-772B-DE77-7867-5406F5961730}"/>
              </a:ext>
            </a:extLst>
          </p:cNvPr>
          <p:cNvPicPr>
            <a:picLocks noChangeAspect="1"/>
          </p:cNvPicPr>
          <p:nvPr/>
        </p:nvPicPr>
        <p:blipFill>
          <a:blip r:embed="rId2"/>
          <a:stretch>
            <a:fillRect/>
          </a:stretch>
        </p:blipFill>
        <p:spPr>
          <a:xfrm>
            <a:off x="1300809" y="1762124"/>
            <a:ext cx="4962969" cy="3558759"/>
          </a:xfrm>
          <a:prstGeom prst="rect">
            <a:avLst/>
          </a:prstGeom>
        </p:spPr>
      </p:pic>
      <p:pic>
        <p:nvPicPr>
          <p:cNvPr id="6" name="图片 5">
            <a:extLst>
              <a:ext uri="{FF2B5EF4-FFF2-40B4-BE49-F238E27FC236}">
                <a16:creationId xmlns:a16="http://schemas.microsoft.com/office/drawing/2014/main" id="{570D6509-65EC-8E5C-F776-D7C15CDC4406}"/>
              </a:ext>
            </a:extLst>
          </p:cNvPr>
          <p:cNvPicPr>
            <a:picLocks noChangeAspect="1"/>
          </p:cNvPicPr>
          <p:nvPr/>
        </p:nvPicPr>
        <p:blipFill>
          <a:blip r:embed="rId3"/>
          <a:stretch>
            <a:fillRect/>
          </a:stretch>
        </p:blipFill>
        <p:spPr>
          <a:xfrm>
            <a:off x="6482479" y="2327505"/>
            <a:ext cx="4871322" cy="2503696"/>
          </a:xfrm>
          <a:prstGeom prst="rect">
            <a:avLst/>
          </a:prstGeom>
        </p:spPr>
      </p:pic>
    </p:spTree>
    <p:extLst>
      <p:ext uri="{BB962C8B-B14F-4D97-AF65-F5344CB8AC3E}">
        <p14:creationId xmlns:p14="http://schemas.microsoft.com/office/powerpoint/2010/main" val="34522936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664</Words>
  <Application>Microsoft Office PowerPoint</Application>
  <PresentationFormat>宽屏</PresentationFormat>
  <Paragraphs>46</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vt:lpstr>
      <vt:lpstr>-apple-system</vt:lpstr>
      <vt:lpstr>PingFang SC</vt:lpstr>
      <vt:lpstr>system-ui</vt:lpstr>
      <vt:lpstr>等线</vt:lpstr>
      <vt:lpstr>等线 Light</vt:lpstr>
      <vt:lpstr>Arial</vt:lpstr>
      <vt:lpstr>Arial</vt:lpstr>
      <vt:lpstr>Office 主题​​</vt:lpstr>
      <vt:lpstr>程序员学习范式</vt:lpstr>
      <vt:lpstr>基于书籍、老师的学习</vt:lpstr>
      <vt:lpstr>基于搜索引擎的学习</vt:lpstr>
      <vt:lpstr>基于github的代码学习学习</vt:lpstr>
      <vt:lpstr>基于chatgpt的自主学习</vt:lpstr>
      <vt:lpstr>基于AI编程工具的学习</vt:lpstr>
      <vt:lpstr>学习范式总览</vt:lpstr>
      <vt:lpstr>职业闭环</vt:lpstr>
      <vt:lpstr>好工作哪里找</vt:lpstr>
      <vt:lpstr>好代码哪里找</vt:lpstr>
      <vt:lpstr>教学资源哪里找</vt:lpstr>
      <vt:lpstr>2023年，计算无处不在</vt:lpstr>
      <vt:lpstr>闭环已成，成功未成</vt:lpstr>
      <vt:lpstr>反思</vt:lpstr>
      <vt:lpstr>学习者的反思</vt:lpstr>
      <vt:lpstr>教育者的反思</vt:lpstr>
      <vt:lpstr>谢谢观赏！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军</dc:creator>
  <cp:lastModifiedBy>陈 军</cp:lastModifiedBy>
  <cp:revision>93</cp:revision>
  <dcterms:created xsi:type="dcterms:W3CDTF">2023-05-04T06:28:00Z</dcterms:created>
  <dcterms:modified xsi:type="dcterms:W3CDTF">2023-05-04T07:24:27Z</dcterms:modified>
</cp:coreProperties>
</file>